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4.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7" r:id="rId5"/>
    <p:sldMasterId id="2147483879" r:id="rId6"/>
    <p:sldMasterId id="2147483662" r:id="rId7"/>
    <p:sldMasterId id="2147483945" r:id="rId8"/>
    <p:sldMasterId id="2147483734" r:id="rId9"/>
  </p:sldMasterIdLst>
  <p:notesMasterIdLst>
    <p:notesMasterId r:id="rId37"/>
  </p:notesMasterIdLst>
  <p:sldIdLst>
    <p:sldId id="275" r:id="rId10"/>
    <p:sldId id="276" r:id="rId11"/>
    <p:sldId id="277" r:id="rId12"/>
    <p:sldId id="278" r:id="rId13"/>
    <p:sldId id="279" r:id="rId14"/>
    <p:sldId id="280" r:id="rId15"/>
    <p:sldId id="281" r:id="rId16"/>
    <p:sldId id="282" r:id="rId17"/>
    <p:sldId id="283" r:id="rId18"/>
    <p:sldId id="284" r:id="rId19"/>
    <p:sldId id="285" r:id="rId20"/>
    <p:sldId id="286" r:id="rId21"/>
    <p:sldId id="287" r:id="rId22"/>
    <p:sldId id="288" r:id="rId23"/>
    <p:sldId id="289" r:id="rId24"/>
    <p:sldId id="290" r:id="rId25"/>
    <p:sldId id="291" r:id="rId26"/>
    <p:sldId id="292" r:id="rId27"/>
    <p:sldId id="293" r:id="rId28"/>
    <p:sldId id="294" r:id="rId29"/>
    <p:sldId id="295" r:id="rId30"/>
    <p:sldId id="296" r:id="rId31"/>
    <p:sldId id="297" r:id="rId32"/>
    <p:sldId id="298" r:id="rId33"/>
    <p:sldId id="299" r:id="rId34"/>
    <p:sldId id="300" r:id="rId35"/>
    <p:sldId id="30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301100-019B-11DD-7A82-947239AB48F8}" name="Adrienne Smith" initials="AS" userId="S::adrienne.smith@uw.org::3d6667f7-f1a1-4899-837b-f276be85372e" providerId="AD"/>
  <p188:author id="{B121A13E-F19E-D176-52C4-C5810E36097E}" name="Jamie Kaneko" initials="JK" userId="S::jamie.kaneko@uw.org::d70b2991-6e33-4725-b6a6-74342c37c015" providerId="AD"/>
  <p188:author id="{67C21579-90F7-AD88-5E25-2AC05888D47C}" name="Jessica Gezon" initials="JG" userId="S::jessica.gezon@uw.org::1a0b2c3e-4935-422a-8ee0-b246c982ce26" providerId="AD"/>
  <p188:author id="{4FE9787A-F9E3-EB79-CBE4-8234EA458355}" name="Kelly Schmidt" initials="KS" userId="S::kelly.schmidt@uw.org::61bff767-bece-4c54-8237-7141dd59bf66" providerId="AD"/>
  <p188:author id="{ABBFAEA4-44A8-C9DA-19BC-CD25406C2ED7}" name="Thomas Whitworth" initials="TW" userId="S::thomas.whitworth@uw.org::5a54c9f9-24e2-4d53-af0b-39d23264d0a3" providerId="AD"/>
  <p188:author id="{DA9D38D8-16C3-46EE-7B28-FE2B8B82827D}" name="Amy Ahrens Terpstra (she/her)" initials="A(" userId="S::amy@uw.org::fe627162-870d-4bca-8739-4557594367c8" providerId="AD"/>
  <p188:author id="{354F2FD9-6853-E1C9-883D-5E9ADCCC483F}" name="Nikki Lake" initials="NL" userId="S::nikki.lake@uw.org::a4b490e8-590f-449a-9c48-8fcc14581155"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155C2B-C197-2549-A14E-F8F40A6E1694}" v="58" dt="2023-10-03T19:55:45.4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19"/>
    <p:restoredTop sz="94719"/>
  </p:normalViewPr>
  <p:slideViewPr>
    <p:cSldViewPr snapToGrid="0">
      <p:cViewPr varScale="1">
        <p:scale>
          <a:sx n="148" d="100"/>
          <a:sy n="148" d="100"/>
        </p:scale>
        <p:origin x="61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viewProps" Target="viewProps.xml"/><Relationship Id="rId21" Type="http://schemas.openxmlformats.org/officeDocument/2006/relationships/slide" Target="slides/slide12.xml"/><Relationship Id="rId34" Type="http://schemas.openxmlformats.org/officeDocument/2006/relationships/slide" Target="slides/slide25.xml"/><Relationship Id="rId42" Type="http://schemas.microsoft.com/office/2015/10/relationships/revisionInfo" Target="revisionInfo.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microsoft.com/office/2018/10/relationships/authors" Target="authors.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A7795B-7E3F-4546-902E-964D6F907131}" type="datetimeFigureOut">
              <a:t>11/14/2023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74C1CF-EA76-4562-AD25-749DA5D45773}" type="slidenum">
              <a:t>‹#›</a:t>
            </a:fld>
            <a:endParaRPr lang="en-US"/>
          </a:p>
        </p:txBody>
      </p:sp>
    </p:spTree>
    <p:extLst>
      <p:ext uri="{BB962C8B-B14F-4D97-AF65-F5344CB8AC3E}">
        <p14:creationId xmlns:p14="http://schemas.microsoft.com/office/powerpoint/2010/main" val="1020766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jpe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jpeg"/><Relationship Id="rId1" Type="http://schemas.openxmlformats.org/officeDocument/2006/relationships/slideMaster" Target="../slideMasters/slideMaster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ext" preserve="1" userDrawn="1">
  <p:cSld name="Title Page">
    <p:spTree>
      <p:nvGrpSpPr>
        <p:cNvPr id="1" name="Shape 28"/>
        <p:cNvGrpSpPr/>
        <p:nvPr/>
      </p:nvGrpSpPr>
      <p:grpSpPr>
        <a:xfrm>
          <a:off x="0" y="0"/>
          <a:ext cx="0" cy="0"/>
          <a:chOff x="0" y="0"/>
          <a:chExt cx="0" cy="0"/>
        </a:xfrm>
      </p:grpSpPr>
      <p:pic>
        <p:nvPicPr>
          <p:cNvPr id="5" name="Picture 4">
            <a:extLst>
              <a:ext uri="{FF2B5EF4-FFF2-40B4-BE49-F238E27FC236}">
                <a16:creationId xmlns:a16="http://schemas.microsoft.com/office/drawing/2014/main" id="{84BC1EF2-1064-FF4D-8E15-A2FD152308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 Placeholder 2">
            <a:extLst>
              <a:ext uri="{FF2B5EF4-FFF2-40B4-BE49-F238E27FC236}">
                <a16:creationId xmlns:a16="http://schemas.microsoft.com/office/drawing/2014/main" id="{DFE75426-D7C0-DB43-85B9-DEA521FEC816}"/>
              </a:ext>
            </a:extLst>
          </p:cNvPr>
          <p:cNvSpPr>
            <a:spLocks noGrp="1"/>
          </p:cNvSpPr>
          <p:nvPr>
            <p:ph type="body" sz="quarter" idx="13" hasCustomPrompt="1"/>
          </p:nvPr>
        </p:nvSpPr>
        <p:spPr>
          <a:xfrm>
            <a:off x="301524" y="5814453"/>
            <a:ext cx="7618953" cy="1043548"/>
          </a:xfrm>
          <a:prstGeom prst="rect">
            <a:avLst/>
          </a:prstGeom>
          <a:noFill/>
          <a:ln>
            <a:noFill/>
          </a:ln>
        </p:spPr>
        <p:style>
          <a:lnRef idx="2">
            <a:schemeClr val="dk1"/>
          </a:lnRef>
          <a:fillRef idx="1">
            <a:schemeClr val="lt1"/>
          </a:fillRef>
          <a:effectRef idx="0">
            <a:schemeClr val="dk1"/>
          </a:effectRef>
          <a:fontRef idx="minor">
            <a:schemeClr val="dk1"/>
          </a:fontRef>
        </p:style>
        <p:txBody>
          <a:bodyPr>
            <a:normAutofit/>
          </a:bodyPr>
          <a:lstStyle>
            <a:lvl1pPr algn="r">
              <a:buNone/>
              <a:defRPr sz="3733" b="0" i="0">
                <a:solidFill>
                  <a:srgbClr val="00A0AC"/>
                </a:solidFill>
                <a:latin typeface="Roboto Light" panose="02000000000000000000" pitchFamily="2" charset="0"/>
                <a:ea typeface="Roboto Light" panose="02000000000000000000" pitchFamily="2" charset="0"/>
              </a:defRPr>
            </a:lvl1pPr>
            <a:lvl2pPr>
              <a:defRPr sz="4800" b="0" i="0">
                <a:latin typeface="Roboto Light" panose="02000000000000000000" pitchFamily="2" charset="0"/>
                <a:ea typeface="Roboto Light" panose="02000000000000000000" pitchFamily="2" charset="0"/>
              </a:defRPr>
            </a:lvl2pPr>
            <a:lvl3pPr>
              <a:defRPr sz="4800" b="0" i="0">
                <a:latin typeface="Roboto Light" panose="02000000000000000000" pitchFamily="2" charset="0"/>
                <a:ea typeface="Roboto Light" panose="02000000000000000000" pitchFamily="2" charset="0"/>
              </a:defRPr>
            </a:lvl3pPr>
            <a:lvl4pPr>
              <a:defRPr sz="4800" b="0" i="0">
                <a:latin typeface="Roboto Light" panose="02000000000000000000" pitchFamily="2" charset="0"/>
                <a:ea typeface="Roboto Light" panose="02000000000000000000" pitchFamily="2" charset="0"/>
              </a:defRPr>
            </a:lvl4pPr>
            <a:lvl5pPr>
              <a:defRPr sz="4800" b="0" i="0">
                <a:latin typeface="Roboto Light" panose="02000000000000000000" pitchFamily="2" charset="0"/>
                <a:ea typeface="Roboto Light" panose="02000000000000000000" pitchFamily="2" charset="0"/>
              </a:defRPr>
            </a:lvl5pPr>
          </a:lstStyle>
          <a:p>
            <a:pPr lvl="0"/>
            <a:r>
              <a:rPr lang="en-US"/>
              <a:t>Meeting Title</a:t>
            </a:r>
          </a:p>
        </p:txBody>
      </p:sp>
      <p:pic>
        <p:nvPicPr>
          <p:cNvPr id="8" name="Picture 7">
            <a:extLst>
              <a:ext uri="{FF2B5EF4-FFF2-40B4-BE49-F238E27FC236}">
                <a16:creationId xmlns:a16="http://schemas.microsoft.com/office/drawing/2014/main" id="{7D3BF0F0-9096-864D-BF9F-97EACFAFDC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54999" y="5969803"/>
            <a:ext cx="1699360" cy="698772"/>
          </a:xfrm>
          <a:prstGeom prst="rect">
            <a:avLst/>
          </a:prstGeom>
        </p:spPr>
      </p:pic>
      <p:sp>
        <p:nvSpPr>
          <p:cNvPr id="3" name="Text Placeholder 2">
            <a:extLst>
              <a:ext uri="{FF2B5EF4-FFF2-40B4-BE49-F238E27FC236}">
                <a16:creationId xmlns:a16="http://schemas.microsoft.com/office/drawing/2014/main" id="{91543A38-F602-7246-87FC-EF69A32D8DD6}"/>
              </a:ext>
            </a:extLst>
          </p:cNvPr>
          <p:cNvSpPr>
            <a:spLocks noGrp="1"/>
          </p:cNvSpPr>
          <p:nvPr>
            <p:ph type="body" sz="quarter" idx="14" hasCustomPrompt="1"/>
          </p:nvPr>
        </p:nvSpPr>
        <p:spPr>
          <a:xfrm>
            <a:off x="8296507" y="5969803"/>
            <a:ext cx="1720851" cy="807092"/>
          </a:xfrm>
          <a:prstGeom prst="rect">
            <a:avLst/>
          </a:prstGeom>
        </p:spPr>
        <p:txBody>
          <a:bodyPr>
            <a:normAutofit/>
          </a:bodyPr>
          <a:lstStyle>
            <a:lvl1pPr>
              <a:buNone/>
              <a:defRPr sz="1467">
                <a:solidFill>
                  <a:srgbClr val="777777"/>
                </a:solidFill>
              </a:defRPr>
            </a:lvl1pPr>
          </a:lstStyle>
          <a:p>
            <a:pPr lvl="0"/>
            <a:r>
              <a:rPr lang="en-US"/>
              <a:t>Month DD, 202X</a:t>
            </a:r>
          </a:p>
        </p:txBody>
      </p:sp>
    </p:spTree>
    <p:extLst>
      <p:ext uri="{BB962C8B-B14F-4D97-AF65-F5344CB8AC3E}">
        <p14:creationId xmlns:p14="http://schemas.microsoft.com/office/powerpoint/2010/main" val="3696832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preserve="1" userDrawn="1">
  <p:cSld name="One column text">
    <p:spTree>
      <p:nvGrpSpPr>
        <p:cNvPr id="1" name="Shape 28"/>
        <p:cNvGrpSpPr/>
        <p:nvPr/>
      </p:nvGrpSpPr>
      <p:grpSpPr>
        <a:xfrm>
          <a:off x="0" y="0"/>
          <a:ext cx="0" cy="0"/>
          <a:chOff x="0" y="0"/>
          <a:chExt cx="0" cy="0"/>
        </a:xfrm>
      </p:grpSpPr>
      <p:pic>
        <p:nvPicPr>
          <p:cNvPr id="5" name="Picture 4">
            <a:extLst>
              <a:ext uri="{FF2B5EF4-FFF2-40B4-BE49-F238E27FC236}">
                <a16:creationId xmlns:a16="http://schemas.microsoft.com/office/drawing/2014/main" id="{84BC1EF2-1064-FF4D-8E15-A2FD152308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 Placeholder 2">
            <a:extLst>
              <a:ext uri="{FF2B5EF4-FFF2-40B4-BE49-F238E27FC236}">
                <a16:creationId xmlns:a16="http://schemas.microsoft.com/office/drawing/2014/main" id="{DFE75426-D7C0-DB43-85B9-DEA521FEC816}"/>
              </a:ext>
            </a:extLst>
          </p:cNvPr>
          <p:cNvSpPr>
            <a:spLocks noGrp="1"/>
          </p:cNvSpPr>
          <p:nvPr>
            <p:ph type="body" sz="quarter" idx="13" hasCustomPrompt="1"/>
          </p:nvPr>
        </p:nvSpPr>
        <p:spPr>
          <a:xfrm>
            <a:off x="9197319" y="879595"/>
            <a:ext cx="2743715" cy="3900444"/>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algn="ctr">
              <a:spcBef>
                <a:spcPts val="0"/>
              </a:spcBef>
              <a:buNone/>
              <a:defRPr sz="3733" b="0" i="0">
                <a:solidFill>
                  <a:srgbClr val="00A0AC"/>
                </a:solidFill>
                <a:latin typeface="Roboto Light" panose="02000000000000000000" pitchFamily="2" charset="0"/>
                <a:ea typeface="Roboto Light" panose="02000000000000000000" pitchFamily="2" charset="0"/>
              </a:defRPr>
            </a:lvl1pPr>
            <a:lvl2pPr>
              <a:defRPr sz="4800" b="0" i="0">
                <a:latin typeface="Roboto Light" panose="02000000000000000000" pitchFamily="2" charset="0"/>
                <a:ea typeface="Roboto Light" panose="02000000000000000000" pitchFamily="2" charset="0"/>
              </a:defRPr>
            </a:lvl2pPr>
            <a:lvl3pPr>
              <a:defRPr sz="4800" b="0" i="0">
                <a:latin typeface="Roboto Light" panose="02000000000000000000" pitchFamily="2" charset="0"/>
                <a:ea typeface="Roboto Light" panose="02000000000000000000" pitchFamily="2" charset="0"/>
              </a:defRPr>
            </a:lvl3pPr>
            <a:lvl4pPr>
              <a:defRPr sz="4800" b="0" i="0">
                <a:latin typeface="Roboto Light" panose="02000000000000000000" pitchFamily="2" charset="0"/>
                <a:ea typeface="Roboto Light" panose="02000000000000000000" pitchFamily="2" charset="0"/>
              </a:defRPr>
            </a:lvl4pPr>
            <a:lvl5pPr>
              <a:defRPr sz="4800" b="0" i="0">
                <a:latin typeface="Roboto Light" panose="02000000000000000000" pitchFamily="2" charset="0"/>
                <a:ea typeface="Roboto Light" panose="02000000000000000000" pitchFamily="2" charset="0"/>
              </a:defRPr>
            </a:lvl5pPr>
          </a:lstStyle>
          <a:p>
            <a:pPr lvl="0"/>
            <a:r>
              <a:rPr lang="en-US"/>
              <a:t>This is the Headline to</a:t>
            </a:r>
          </a:p>
          <a:p>
            <a:pPr lvl="0"/>
            <a:r>
              <a:rPr lang="en-US"/>
              <a:t> let people know your agenda</a:t>
            </a:r>
          </a:p>
        </p:txBody>
      </p:sp>
      <p:pic>
        <p:nvPicPr>
          <p:cNvPr id="8" name="Picture 7">
            <a:extLst>
              <a:ext uri="{FF2B5EF4-FFF2-40B4-BE49-F238E27FC236}">
                <a16:creationId xmlns:a16="http://schemas.microsoft.com/office/drawing/2014/main" id="{7D3BF0F0-9096-864D-BF9F-97EACFAFDC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54999" y="5969803"/>
            <a:ext cx="1699360" cy="698772"/>
          </a:xfrm>
          <a:prstGeom prst="rect">
            <a:avLst/>
          </a:prstGeom>
        </p:spPr>
      </p:pic>
      <p:sp>
        <p:nvSpPr>
          <p:cNvPr id="6" name="Text Placeholder 2">
            <a:extLst>
              <a:ext uri="{FF2B5EF4-FFF2-40B4-BE49-F238E27FC236}">
                <a16:creationId xmlns:a16="http://schemas.microsoft.com/office/drawing/2014/main" id="{8601229B-EC7D-4B23-8996-0311D5CAE44F}"/>
              </a:ext>
            </a:extLst>
          </p:cNvPr>
          <p:cNvSpPr>
            <a:spLocks noGrp="1"/>
          </p:cNvSpPr>
          <p:nvPr>
            <p:ph type="body" sz="quarter" idx="14" hasCustomPrompt="1"/>
          </p:nvPr>
        </p:nvSpPr>
        <p:spPr>
          <a:xfrm>
            <a:off x="7980795" y="6145621"/>
            <a:ext cx="2433047" cy="807092"/>
          </a:xfrm>
          <a:prstGeom prst="rect">
            <a:avLst/>
          </a:prstGeom>
        </p:spPr>
        <p:txBody>
          <a:bodyPr/>
          <a:lstStyle>
            <a:lvl1pPr>
              <a:buNone/>
              <a:defRPr sz="1867">
                <a:solidFill>
                  <a:srgbClr val="777777"/>
                </a:solidFill>
                <a:latin typeface="Arial" panose="020B0604020202020204" pitchFamily="34" charset="0"/>
                <a:cs typeface="Arial" panose="020B0604020202020204" pitchFamily="34" charset="0"/>
              </a:defRPr>
            </a:lvl1pPr>
          </a:lstStyle>
          <a:p>
            <a:pPr lvl="0"/>
            <a:r>
              <a:rPr lang="en-US"/>
              <a:t>Month DD, 202X</a:t>
            </a:r>
          </a:p>
        </p:txBody>
      </p:sp>
    </p:spTree>
    <p:extLst>
      <p:ext uri="{BB962C8B-B14F-4D97-AF65-F5344CB8AC3E}">
        <p14:creationId xmlns:p14="http://schemas.microsoft.com/office/powerpoint/2010/main" val="21160613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D648F-1FA6-CE45-B665-4750346200A9}"/>
              </a:ext>
            </a:extLst>
          </p:cNvPr>
          <p:cNvSpPr>
            <a:spLocks noGrp="1"/>
          </p:cNvSpPr>
          <p:nvPr>
            <p:ph type="title" hasCustomPrompt="1"/>
          </p:nvPr>
        </p:nvSpPr>
        <p:spPr>
          <a:xfrm>
            <a:off x="838200" y="365125"/>
            <a:ext cx="10515600" cy="1325563"/>
          </a:xfrm>
          <a:prstGeom prst="rect">
            <a:avLst/>
          </a:prstGeom>
        </p:spPr>
        <p:txBody>
          <a:bodyPr/>
          <a:lstStyle>
            <a:lvl1pPr>
              <a:defRPr sz="4000" b="1" baseline="0">
                <a:solidFill>
                  <a:schemeClr val="tx2"/>
                </a:solidFill>
                <a:latin typeface="Tahom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D4B521C-DD8A-2340-B60A-EEFB04A80D59}"/>
              </a:ext>
            </a:extLst>
          </p:cNvPr>
          <p:cNvSpPr>
            <a:spLocks noGrp="1"/>
          </p:cNvSpPr>
          <p:nvPr>
            <p:ph sz="half" idx="1"/>
          </p:nvPr>
        </p:nvSpPr>
        <p:spPr>
          <a:xfrm>
            <a:off x="838200" y="1825625"/>
            <a:ext cx="5181600" cy="4351338"/>
          </a:xfrm>
          <a:prstGeom prst="rect">
            <a:avLst/>
          </a:prstGeom>
        </p:spPr>
        <p:txBody>
          <a:bodyPr/>
          <a:lstStyle>
            <a:lvl1pPr>
              <a:defRPr baseline="0">
                <a:solidFill>
                  <a:schemeClr val="bg2"/>
                </a:solidFill>
                <a:latin typeface="Tahoma" panose="020B0604030504040204" pitchFamily="34" charset="0"/>
                <a:cs typeface="Arial" panose="020B0604020202020204" pitchFamily="34" charset="0"/>
              </a:defRPr>
            </a:lvl1pPr>
            <a:lvl2pPr>
              <a:defRPr baseline="0">
                <a:solidFill>
                  <a:schemeClr val="bg2"/>
                </a:solidFill>
                <a:latin typeface="Tahoma" panose="020B0604030504040204" pitchFamily="34" charset="0"/>
                <a:cs typeface="Arial" panose="020B0604020202020204" pitchFamily="34" charset="0"/>
              </a:defRPr>
            </a:lvl2pPr>
            <a:lvl3pPr>
              <a:defRPr baseline="0">
                <a:solidFill>
                  <a:schemeClr val="bg2"/>
                </a:solidFill>
                <a:latin typeface="Tahoma" panose="020B0604030504040204" pitchFamily="34" charset="0"/>
                <a:cs typeface="Arial" panose="020B0604020202020204" pitchFamily="34" charset="0"/>
              </a:defRPr>
            </a:lvl3pPr>
            <a:lvl4pPr>
              <a:defRPr baseline="0">
                <a:solidFill>
                  <a:schemeClr val="bg2"/>
                </a:solidFill>
                <a:latin typeface="Tahoma" panose="020B0604030504040204" pitchFamily="34" charset="0"/>
                <a:cs typeface="Arial" panose="020B0604020202020204" pitchFamily="34" charset="0"/>
              </a:defRPr>
            </a:lvl4pPr>
            <a:lvl5pPr>
              <a:defRPr baseline="0">
                <a:solidFill>
                  <a:schemeClr val="bg2"/>
                </a:solidFill>
                <a:latin typeface="Tahoma" panose="020B060403050404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6847D5-35C7-B240-BACC-2F1F62FAB5CC}"/>
              </a:ext>
            </a:extLst>
          </p:cNvPr>
          <p:cNvSpPr>
            <a:spLocks noGrp="1"/>
          </p:cNvSpPr>
          <p:nvPr>
            <p:ph sz="half" idx="2"/>
          </p:nvPr>
        </p:nvSpPr>
        <p:spPr>
          <a:xfrm>
            <a:off x="6172200" y="1825625"/>
            <a:ext cx="5181600" cy="4351338"/>
          </a:xfrm>
          <a:prstGeom prst="rect">
            <a:avLst/>
          </a:prstGeom>
        </p:spPr>
        <p:txBody>
          <a:bodyPr/>
          <a:lstStyle>
            <a:lvl1pPr>
              <a:defRPr baseline="0">
                <a:solidFill>
                  <a:schemeClr val="bg2"/>
                </a:solidFill>
                <a:latin typeface="Tahoma" panose="020B0604030504040204" pitchFamily="34" charset="0"/>
                <a:cs typeface="Arial" panose="020B0604020202020204" pitchFamily="34" charset="0"/>
              </a:defRPr>
            </a:lvl1pPr>
            <a:lvl2pPr>
              <a:defRPr baseline="0">
                <a:solidFill>
                  <a:schemeClr val="bg2"/>
                </a:solidFill>
                <a:latin typeface="Tahoma" panose="020B0604030504040204" pitchFamily="34" charset="0"/>
                <a:cs typeface="Arial" panose="020B0604020202020204" pitchFamily="34" charset="0"/>
              </a:defRPr>
            </a:lvl2pPr>
            <a:lvl3pPr>
              <a:defRPr baseline="0">
                <a:solidFill>
                  <a:schemeClr val="bg2"/>
                </a:solidFill>
                <a:latin typeface="Tahoma" panose="020B0604030504040204" pitchFamily="34" charset="0"/>
                <a:cs typeface="Arial" panose="020B0604020202020204" pitchFamily="34" charset="0"/>
              </a:defRPr>
            </a:lvl3pPr>
            <a:lvl4pPr>
              <a:defRPr baseline="0">
                <a:solidFill>
                  <a:schemeClr val="bg2"/>
                </a:solidFill>
                <a:latin typeface="Tahoma" panose="020B0604030504040204" pitchFamily="34" charset="0"/>
                <a:cs typeface="Arial" panose="020B0604020202020204" pitchFamily="34" charset="0"/>
              </a:defRPr>
            </a:lvl4pPr>
            <a:lvl5pPr>
              <a:defRPr baseline="0">
                <a:solidFill>
                  <a:schemeClr val="bg2"/>
                </a:solidFill>
                <a:latin typeface="Tahoma" panose="020B060403050404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1C1E7EAA-0E13-2C48-8CC6-88F6791BC64D}"/>
              </a:ext>
            </a:extLst>
          </p:cNvPr>
          <p:cNvSpPr>
            <a:spLocks noGrp="1"/>
          </p:cNvSpPr>
          <p:nvPr>
            <p:ph type="ftr" sz="quarter" idx="11"/>
          </p:nvPr>
        </p:nvSpPr>
        <p:spPr>
          <a:xfrm>
            <a:off x="6540492" y="6262186"/>
            <a:ext cx="2810464" cy="365125"/>
          </a:xfrm>
          <a:prstGeom prst="rect">
            <a:avLst/>
          </a:prstGeom>
        </p:spPr>
        <p:txBody>
          <a:bodyPr/>
          <a:lstStyle>
            <a:lvl1pPr algn="r">
              <a:defRPr>
                <a:solidFill>
                  <a:schemeClr val="bg2"/>
                </a:solidFill>
                <a:latin typeface="Interstate-Regular" panose="02000603030000020004" pitchFamily="2" charset="0"/>
              </a:defRPr>
            </a:lvl1pPr>
          </a:lstStyle>
          <a:p>
            <a:endParaRPr lang="en-US"/>
          </a:p>
        </p:txBody>
      </p:sp>
      <p:sp>
        <p:nvSpPr>
          <p:cNvPr id="7" name="Slide Number Placeholder 6">
            <a:extLst>
              <a:ext uri="{FF2B5EF4-FFF2-40B4-BE49-F238E27FC236}">
                <a16:creationId xmlns:a16="http://schemas.microsoft.com/office/drawing/2014/main" id="{2317A80E-4AD0-5E4F-9E4F-994BCD8DF003}"/>
              </a:ext>
            </a:extLst>
          </p:cNvPr>
          <p:cNvSpPr>
            <a:spLocks noGrp="1"/>
          </p:cNvSpPr>
          <p:nvPr>
            <p:ph type="sldNum" sz="quarter" idx="12"/>
          </p:nvPr>
        </p:nvSpPr>
        <p:spPr>
          <a:xfrm>
            <a:off x="9674261" y="5820774"/>
            <a:ext cx="1956265" cy="356189"/>
          </a:xfrm>
          <a:prstGeom prst="rect">
            <a:avLst/>
          </a:prstGeom>
        </p:spPr>
        <p:txBody>
          <a:bodyPr/>
          <a:lstStyle>
            <a:lvl1pPr algn="r">
              <a:defRPr>
                <a:solidFill>
                  <a:schemeClr val="bg2"/>
                </a:solidFill>
                <a:latin typeface="Interstate-Regular" panose="02000603030000020004" pitchFamily="2" charset="0"/>
                <a:cs typeface="Arial" panose="020B0604020202020204" pitchFamily="34" charset="0"/>
              </a:defRPr>
            </a:lvl1pPr>
          </a:lstStyle>
          <a:p>
            <a:fld id="{68AD7597-22ED-1D49-9BA2-172EA2BE9245}" type="slidenum">
              <a:rPr lang="en-US" smtClean="0"/>
              <a:pPr/>
              <a:t>‹#›</a:t>
            </a:fld>
            <a:endParaRPr lang="en-US"/>
          </a:p>
        </p:txBody>
      </p:sp>
    </p:spTree>
    <p:extLst>
      <p:ext uri="{BB962C8B-B14F-4D97-AF65-F5344CB8AC3E}">
        <p14:creationId xmlns:p14="http://schemas.microsoft.com/office/powerpoint/2010/main" val="308256625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only" userDrawn="1">
  <p:cSld name="1_Title only">
    <p:spTree>
      <p:nvGrpSpPr>
        <p:cNvPr id="1" name="Shape 25"/>
        <p:cNvGrpSpPr/>
        <p:nvPr/>
      </p:nvGrpSpPr>
      <p:grpSpPr>
        <a:xfrm>
          <a:off x="0" y="0"/>
          <a:ext cx="0" cy="0"/>
          <a:chOff x="0" y="0"/>
          <a:chExt cx="0" cy="0"/>
        </a:xfrm>
      </p:grpSpPr>
      <p:pic>
        <p:nvPicPr>
          <p:cNvPr id="4" name="Picture 3">
            <a:extLst>
              <a:ext uri="{FF2B5EF4-FFF2-40B4-BE49-F238E27FC236}">
                <a16:creationId xmlns:a16="http://schemas.microsoft.com/office/drawing/2014/main" id="{34602502-B4A7-344D-94B4-7D2FC4A08D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 Placeholder 2">
            <a:extLst>
              <a:ext uri="{FF2B5EF4-FFF2-40B4-BE49-F238E27FC236}">
                <a16:creationId xmlns:a16="http://schemas.microsoft.com/office/drawing/2014/main" id="{4D029116-8660-41C5-A68B-738A3B452178}"/>
              </a:ext>
            </a:extLst>
          </p:cNvPr>
          <p:cNvSpPr>
            <a:spLocks noGrp="1"/>
          </p:cNvSpPr>
          <p:nvPr>
            <p:ph type="body" sz="quarter" idx="15" hasCustomPrompt="1"/>
          </p:nvPr>
        </p:nvSpPr>
        <p:spPr>
          <a:xfrm>
            <a:off x="445103" y="531487"/>
            <a:ext cx="4257524" cy="3900444"/>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algn="ctr">
              <a:spcBef>
                <a:spcPts val="0"/>
              </a:spcBef>
              <a:buNone/>
              <a:defRPr sz="3733" b="0" i="0">
                <a:solidFill>
                  <a:schemeClr val="bg1">
                    <a:lumMod val="75000"/>
                  </a:schemeClr>
                </a:solidFill>
                <a:latin typeface="Roboto Light" panose="02000000000000000000" pitchFamily="2" charset="0"/>
                <a:ea typeface="Roboto Light" panose="02000000000000000000" pitchFamily="2" charset="0"/>
              </a:defRPr>
            </a:lvl1pPr>
            <a:lvl2pPr>
              <a:defRPr sz="4800" b="0" i="0">
                <a:latin typeface="Roboto Light" panose="02000000000000000000" pitchFamily="2" charset="0"/>
                <a:ea typeface="Roboto Light" panose="02000000000000000000" pitchFamily="2" charset="0"/>
              </a:defRPr>
            </a:lvl2pPr>
            <a:lvl3pPr>
              <a:defRPr sz="4800" b="0" i="0">
                <a:latin typeface="Roboto Light" panose="02000000000000000000" pitchFamily="2" charset="0"/>
                <a:ea typeface="Roboto Light" panose="02000000000000000000" pitchFamily="2" charset="0"/>
              </a:defRPr>
            </a:lvl3pPr>
            <a:lvl4pPr>
              <a:defRPr sz="4800" b="0" i="0">
                <a:latin typeface="Roboto Light" panose="02000000000000000000" pitchFamily="2" charset="0"/>
                <a:ea typeface="Roboto Light" panose="02000000000000000000" pitchFamily="2" charset="0"/>
              </a:defRPr>
            </a:lvl4pPr>
            <a:lvl5pPr>
              <a:defRPr sz="4800" b="0" i="0">
                <a:latin typeface="Roboto Light" panose="02000000000000000000" pitchFamily="2" charset="0"/>
                <a:ea typeface="Roboto Light" panose="02000000000000000000" pitchFamily="2" charset="0"/>
              </a:defRPr>
            </a:lvl5pPr>
          </a:lstStyle>
          <a:p>
            <a:pPr lvl="0"/>
            <a:r>
              <a:rPr lang="en-US"/>
              <a:t>This is the Headline to</a:t>
            </a:r>
          </a:p>
          <a:p>
            <a:pPr lvl="0"/>
            <a:r>
              <a:rPr lang="en-US"/>
              <a:t> let people know your agenda</a:t>
            </a:r>
          </a:p>
        </p:txBody>
      </p:sp>
      <p:sp>
        <p:nvSpPr>
          <p:cNvPr id="14" name="Text Placeholder 2">
            <a:extLst>
              <a:ext uri="{FF2B5EF4-FFF2-40B4-BE49-F238E27FC236}">
                <a16:creationId xmlns:a16="http://schemas.microsoft.com/office/drawing/2014/main" id="{210B4209-E3B3-4DCB-B3A9-67889529E5BC}"/>
              </a:ext>
            </a:extLst>
          </p:cNvPr>
          <p:cNvSpPr>
            <a:spLocks noGrp="1"/>
          </p:cNvSpPr>
          <p:nvPr>
            <p:ph type="body" sz="quarter" idx="14" hasCustomPrompt="1"/>
          </p:nvPr>
        </p:nvSpPr>
        <p:spPr>
          <a:xfrm>
            <a:off x="1357341" y="4848781"/>
            <a:ext cx="2433047" cy="796184"/>
          </a:xfrm>
          <a:prstGeom prst="rect">
            <a:avLst/>
          </a:prstGeom>
        </p:spPr>
        <p:txBody>
          <a:bodyPr/>
          <a:lstStyle>
            <a:lvl1pPr>
              <a:buNone/>
              <a:defRPr sz="1867">
                <a:solidFill>
                  <a:srgbClr val="777777"/>
                </a:solidFill>
                <a:latin typeface="Arial" panose="020B0604020202020204" pitchFamily="34" charset="0"/>
                <a:cs typeface="Arial" panose="020B0604020202020204" pitchFamily="34" charset="0"/>
              </a:defRPr>
            </a:lvl1pPr>
          </a:lstStyle>
          <a:p>
            <a:pPr lvl="0"/>
            <a:r>
              <a:rPr lang="en-US"/>
              <a:t>Month DD, 202X</a:t>
            </a:r>
          </a:p>
        </p:txBody>
      </p:sp>
      <p:pic>
        <p:nvPicPr>
          <p:cNvPr id="2" name="Picture 8" descr="Logo&#10;&#10;Description automatically generated">
            <a:extLst>
              <a:ext uri="{FF2B5EF4-FFF2-40B4-BE49-F238E27FC236}">
                <a16:creationId xmlns:a16="http://schemas.microsoft.com/office/drawing/2014/main" id="{5B007D7A-90F9-8A63-85F5-FDAACDFC4FEE}"/>
              </a:ext>
            </a:extLst>
          </p:cNvPr>
          <p:cNvPicPr>
            <a:picLocks noChangeAspect="1"/>
          </p:cNvPicPr>
          <p:nvPr userDrawn="1"/>
        </p:nvPicPr>
        <p:blipFill>
          <a:blip r:embed="rId3"/>
          <a:stretch>
            <a:fillRect/>
          </a:stretch>
        </p:blipFill>
        <p:spPr>
          <a:xfrm>
            <a:off x="1461909" y="5735781"/>
            <a:ext cx="2223908" cy="1122220"/>
          </a:xfrm>
          <a:prstGeom prst="rect">
            <a:avLst/>
          </a:prstGeom>
        </p:spPr>
      </p:pic>
    </p:spTree>
    <p:extLst>
      <p:ext uri="{BB962C8B-B14F-4D97-AF65-F5344CB8AC3E}">
        <p14:creationId xmlns:p14="http://schemas.microsoft.com/office/powerpoint/2010/main" val="6005429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PS Readiness w/Header">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8FD23BF-E9C5-4244-A19D-D9EE24BE1FEA}"/>
              </a:ext>
            </a:extLst>
          </p:cNvPr>
          <p:cNvCxnSpPr/>
          <p:nvPr userDrawn="1"/>
        </p:nvCxnSpPr>
        <p:spPr>
          <a:xfrm>
            <a:off x="1292205" y="4044524"/>
            <a:ext cx="5650664" cy="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Graphical user interface, text&#10;&#10;Description automatically generated">
            <a:extLst>
              <a:ext uri="{FF2B5EF4-FFF2-40B4-BE49-F238E27FC236}">
                <a16:creationId xmlns:a16="http://schemas.microsoft.com/office/drawing/2014/main" id="{BF386FB2-D884-4833-8394-096352C9F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14D8F5BE-D99F-434B-B510-FDC4E278142C}"/>
              </a:ext>
            </a:extLst>
          </p:cNvPr>
          <p:cNvSpPr>
            <a:spLocks noGrp="1"/>
          </p:cNvSpPr>
          <p:nvPr>
            <p:ph type="body" sz="quarter" idx="10" hasCustomPrompt="1"/>
          </p:nvPr>
        </p:nvSpPr>
        <p:spPr>
          <a:xfrm>
            <a:off x="246941" y="1469959"/>
            <a:ext cx="7898353" cy="657157"/>
          </a:xfrm>
          <a:prstGeom prst="rect">
            <a:avLst/>
          </a:prstGeom>
        </p:spPr>
        <p:txBody>
          <a:bodyPr/>
          <a:lstStyle>
            <a:lvl1pPr>
              <a:buNone/>
              <a:defRPr sz="3733" b="0" i="0">
                <a:solidFill>
                  <a:srgbClr val="006171"/>
                </a:solidFill>
                <a:latin typeface="+mj-lt"/>
              </a:defRPr>
            </a:lvl1pPr>
          </a:lstStyle>
          <a:p>
            <a:pPr lvl="0"/>
            <a:r>
              <a:rPr lang="en-US"/>
              <a:t>Headline</a:t>
            </a:r>
          </a:p>
        </p:txBody>
      </p:sp>
      <p:sp>
        <p:nvSpPr>
          <p:cNvPr id="8" name="Text Placeholder 9">
            <a:extLst>
              <a:ext uri="{FF2B5EF4-FFF2-40B4-BE49-F238E27FC236}">
                <a16:creationId xmlns:a16="http://schemas.microsoft.com/office/drawing/2014/main" id="{4B9F0DB1-0B56-4795-9ACB-A7299F866555}"/>
              </a:ext>
            </a:extLst>
          </p:cNvPr>
          <p:cNvSpPr>
            <a:spLocks noGrp="1"/>
          </p:cNvSpPr>
          <p:nvPr>
            <p:ph type="body" sz="quarter" idx="11" hasCustomPrompt="1"/>
          </p:nvPr>
        </p:nvSpPr>
        <p:spPr>
          <a:xfrm>
            <a:off x="566869" y="2055443"/>
            <a:ext cx="7578424" cy="475576"/>
          </a:xfrm>
          <a:prstGeom prst="rect">
            <a:avLst/>
          </a:prstGeom>
        </p:spPr>
        <p:txBody>
          <a:bodyPr/>
          <a:lstStyle>
            <a:lvl1pPr>
              <a:buNone/>
              <a:defRPr sz="2400" b="1">
                <a:solidFill>
                  <a:srgbClr val="FFAB40"/>
                </a:solidFill>
                <a:latin typeface="Roboto" panose="02000000000000000000" pitchFamily="2" charset="0"/>
                <a:ea typeface="Roboto" panose="02000000000000000000" pitchFamily="2" charset="0"/>
              </a:defRPr>
            </a:lvl1pPr>
          </a:lstStyle>
          <a:p>
            <a:pPr lvl="0"/>
            <a:r>
              <a:rPr lang="en-US"/>
              <a:t>Sub Head</a:t>
            </a:r>
          </a:p>
        </p:txBody>
      </p:sp>
      <p:sp>
        <p:nvSpPr>
          <p:cNvPr id="9" name="Text Placeholder 5">
            <a:extLst>
              <a:ext uri="{FF2B5EF4-FFF2-40B4-BE49-F238E27FC236}">
                <a16:creationId xmlns:a16="http://schemas.microsoft.com/office/drawing/2014/main" id="{6982C19A-9D68-4AB5-A755-71BFB244CB21}"/>
              </a:ext>
            </a:extLst>
          </p:cNvPr>
          <p:cNvSpPr>
            <a:spLocks noGrp="1"/>
          </p:cNvSpPr>
          <p:nvPr>
            <p:ph type="body" sz="quarter" idx="12" hasCustomPrompt="1"/>
          </p:nvPr>
        </p:nvSpPr>
        <p:spPr>
          <a:xfrm>
            <a:off x="1022487" y="2531019"/>
            <a:ext cx="7122808" cy="3852824"/>
          </a:xfrm>
          <a:prstGeom prst="rect">
            <a:avLst/>
          </a:prstGeom>
        </p:spPr>
        <p:txBody>
          <a:bodyPr/>
          <a:lstStyle>
            <a:lvl1pPr>
              <a:buNone/>
              <a:defRPr sz="2133">
                <a:solidFill>
                  <a:srgbClr val="777777"/>
                </a:solidFill>
                <a:latin typeface="+mn-lt"/>
              </a:defRPr>
            </a:lvl1pPr>
          </a:lstStyle>
          <a:p>
            <a:pPr lvl="0"/>
            <a:r>
              <a:rPr lang="en-US"/>
              <a:t>Body</a:t>
            </a:r>
          </a:p>
        </p:txBody>
      </p:sp>
    </p:spTree>
    <p:extLst>
      <p:ext uri="{BB962C8B-B14F-4D97-AF65-F5344CB8AC3E}">
        <p14:creationId xmlns:p14="http://schemas.microsoft.com/office/powerpoint/2010/main" val="11298303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PS Readiness No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AA2A8D-52A9-3C4C-8743-0D27AEEC20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 Placeholder 7">
            <a:extLst>
              <a:ext uri="{FF2B5EF4-FFF2-40B4-BE49-F238E27FC236}">
                <a16:creationId xmlns:a16="http://schemas.microsoft.com/office/drawing/2014/main" id="{DC5E48CC-C04A-48C9-9755-C89BCFD68DC1}"/>
              </a:ext>
            </a:extLst>
          </p:cNvPr>
          <p:cNvSpPr>
            <a:spLocks noGrp="1"/>
          </p:cNvSpPr>
          <p:nvPr>
            <p:ph type="body" sz="quarter" idx="10" hasCustomPrompt="1"/>
          </p:nvPr>
        </p:nvSpPr>
        <p:spPr>
          <a:xfrm>
            <a:off x="389467" y="371814"/>
            <a:ext cx="8378397" cy="683097"/>
          </a:xfrm>
          <a:prstGeom prst="rect">
            <a:avLst/>
          </a:prstGeom>
        </p:spPr>
        <p:txBody>
          <a:bodyPr anchor="ctr"/>
          <a:lstStyle>
            <a:lvl1pPr>
              <a:buNone/>
              <a:defRPr sz="3733" b="0" i="0">
                <a:solidFill>
                  <a:srgbClr val="006171"/>
                </a:solidFill>
                <a:latin typeface="+mj-lt"/>
              </a:defRPr>
            </a:lvl1pPr>
          </a:lstStyle>
          <a:p>
            <a:pPr lvl="0"/>
            <a:r>
              <a:rPr lang="en-US"/>
              <a:t>Headline</a:t>
            </a:r>
          </a:p>
        </p:txBody>
      </p:sp>
      <p:sp>
        <p:nvSpPr>
          <p:cNvPr id="10" name="Text Placeholder 9">
            <a:extLst>
              <a:ext uri="{FF2B5EF4-FFF2-40B4-BE49-F238E27FC236}">
                <a16:creationId xmlns:a16="http://schemas.microsoft.com/office/drawing/2014/main" id="{663DF18B-7AF2-40F6-9ED4-F2E04DE8302E}"/>
              </a:ext>
            </a:extLst>
          </p:cNvPr>
          <p:cNvSpPr>
            <a:spLocks noGrp="1"/>
          </p:cNvSpPr>
          <p:nvPr>
            <p:ph type="body" sz="quarter" idx="11" hasCustomPrompt="1"/>
          </p:nvPr>
        </p:nvSpPr>
        <p:spPr>
          <a:xfrm>
            <a:off x="640405" y="1007351"/>
            <a:ext cx="8127460" cy="475576"/>
          </a:xfrm>
          <a:prstGeom prst="rect">
            <a:avLst/>
          </a:prstGeom>
        </p:spPr>
        <p:txBody>
          <a:bodyPr anchor="ctr"/>
          <a:lstStyle>
            <a:lvl1pPr>
              <a:buNone/>
              <a:defRPr sz="2400">
                <a:solidFill>
                  <a:srgbClr val="FFAB40"/>
                </a:solidFill>
                <a:latin typeface="Roboto" panose="02000000000000000000" pitchFamily="2" charset="0"/>
                <a:ea typeface="Roboto" panose="02000000000000000000" pitchFamily="2" charset="0"/>
              </a:defRPr>
            </a:lvl1pPr>
          </a:lstStyle>
          <a:p>
            <a:pPr lvl="0"/>
            <a:r>
              <a:rPr lang="en-US"/>
              <a:t>Sub Head</a:t>
            </a:r>
          </a:p>
        </p:txBody>
      </p:sp>
      <p:sp>
        <p:nvSpPr>
          <p:cNvPr id="11" name="Text Placeholder 3">
            <a:extLst>
              <a:ext uri="{FF2B5EF4-FFF2-40B4-BE49-F238E27FC236}">
                <a16:creationId xmlns:a16="http://schemas.microsoft.com/office/drawing/2014/main" id="{06A085F3-D1D2-4B72-AD8D-E4980F1FE616}"/>
              </a:ext>
            </a:extLst>
          </p:cNvPr>
          <p:cNvSpPr>
            <a:spLocks noGrp="1"/>
          </p:cNvSpPr>
          <p:nvPr>
            <p:ph type="body" sz="quarter" idx="13" hasCustomPrompt="1"/>
          </p:nvPr>
        </p:nvSpPr>
        <p:spPr>
          <a:xfrm>
            <a:off x="1015707" y="1546823"/>
            <a:ext cx="7752156" cy="4756701"/>
          </a:xfrm>
          <a:prstGeom prst="rect">
            <a:avLst/>
          </a:prstGeom>
        </p:spPr>
        <p:txBody>
          <a:bodyPr/>
          <a:lstStyle>
            <a:lvl1pPr>
              <a:spcBef>
                <a:spcPts val="533"/>
              </a:spcBef>
              <a:buNone/>
              <a:defRPr sz="2133" b="0">
                <a:solidFill>
                  <a:srgbClr val="777777"/>
                </a:solidFill>
                <a:latin typeface="Roboto Light" panose="02000000000000000000" pitchFamily="2" charset="0"/>
                <a:ea typeface="Roboto Light" panose="02000000000000000000" pitchFamily="2" charset="0"/>
                <a:cs typeface="Roboto" panose="02000000000000000000" pitchFamily="2" charset="0"/>
              </a:defRPr>
            </a:lvl1pPr>
            <a:lvl2pPr>
              <a:spcBef>
                <a:spcPts val="533"/>
              </a:spcBef>
              <a:defRPr sz="1867" b="0">
                <a:solidFill>
                  <a:srgbClr val="777777"/>
                </a:solidFill>
                <a:latin typeface="Roboto Light" panose="02000000000000000000" pitchFamily="2" charset="0"/>
                <a:ea typeface="Roboto Light" panose="02000000000000000000" pitchFamily="2" charset="0"/>
              </a:defRPr>
            </a:lvl2pPr>
            <a:lvl3pPr>
              <a:spcBef>
                <a:spcPts val="533"/>
              </a:spcBef>
              <a:defRPr sz="1600" b="0">
                <a:solidFill>
                  <a:srgbClr val="777777"/>
                </a:solidFill>
                <a:latin typeface="Roboto Light" panose="02000000000000000000" pitchFamily="2" charset="0"/>
                <a:ea typeface="Roboto Light" panose="02000000000000000000" pitchFamily="2" charset="0"/>
              </a:defRPr>
            </a:lvl3pPr>
            <a:lvl4pPr>
              <a:spcBef>
                <a:spcPts val="533"/>
              </a:spcBef>
              <a:defRPr sz="1600" b="0">
                <a:solidFill>
                  <a:srgbClr val="777777"/>
                </a:solidFill>
                <a:latin typeface="Roboto Light" panose="02000000000000000000" pitchFamily="2" charset="0"/>
                <a:ea typeface="Roboto Light" panose="02000000000000000000" pitchFamily="2" charset="0"/>
              </a:defRPr>
            </a:lvl4pPr>
            <a:lvl5pPr>
              <a:spcBef>
                <a:spcPts val="533"/>
              </a:spcBef>
              <a:defRPr sz="1600" b="0">
                <a:solidFill>
                  <a:srgbClr val="777777"/>
                </a:solidFill>
                <a:latin typeface="Roboto Light" panose="02000000000000000000" pitchFamily="2" charset="0"/>
                <a:ea typeface="Roboto Light" panose="02000000000000000000" pitchFamily="2" charset="0"/>
              </a:defRPr>
            </a:lvl5pPr>
          </a:lstStyle>
          <a:p>
            <a:pPr lvl="0"/>
            <a:r>
              <a:rPr lang="en-US"/>
              <a:t>Body</a:t>
            </a:r>
          </a:p>
        </p:txBody>
      </p:sp>
      <p:pic>
        <p:nvPicPr>
          <p:cNvPr id="2" name="Picture 8" descr="Logo&#10;&#10;Description automatically generated">
            <a:extLst>
              <a:ext uri="{FF2B5EF4-FFF2-40B4-BE49-F238E27FC236}">
                <a16:creationId xmlns:a16="http://schemas.microsoft.com/office/drawing/2014/main" id="{E8FA817C-6B23-6598-DD1E-71300AD6305A}"/>
              </a:ext>
            </a:extLst>
          </p:cNvPr>
          <p:cNvPicPr>
            <a:picLocks noChangeAspect="1"/>
          </p:cNvPicPr>
          <p:nvPr userDrawn="1"/>
        </p:nvPicPr>
        <p:blipFill>
          <a:blip r:embed="rId3"/>
          <a:stretch>
            <a:fillRect/>
          </a:stretch>
        </p:blipFill>
        <p:spPr>
          <a:xfrm>
            <a:off x="9769706" y="5735781"/>
            <a:ext cx="2223908" cy="1122220"/>
          </a:xfrm>
          <a:prstGeom prst="rect">
            <a:avLst/>
          </a:prstGeom>
        </p:spPr>
      </p:pic>
    </p:spTree>
    <p:extLst>
      <p:ext uri="{BB962C8B-B14F-4D97-AF65-F5344CB8AC3E}">
        <p14:creationId xmlns:p14="http://schemas.microsoft.com/office/powerpoint/2010/main" val="367726961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PS Readiness Outcomes at Sca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AA2A8D-52A9-3C4C-8743-0D27AEEC20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10" name="Straight Connector 9">
            <a:extLst>
              <a:ext uri="{FF2B5EF4-FFF2-40B4-BE49-F238E27FC236}">
                <a16:creationId xmlns:a16="http://schemas.microsoft.com/office/drawing/2014/main" id="{D8FD23BF-E9C5-4244-A19D-D9EE24BE1FEA}"/>
              </a:ext>
            </a:extLst>
          </p:cNvPr>
          <p:cNvCxnSpPr/>
          <p:nvPr userDrawn="1"/>
        </p:nvCxnSpPr>
        <p:spPr>
          <a:xfrm>
            <a:off x="1292205" y="4044524"/>
            <a:ext cx="5650664" cy="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96AAE13-B8EC-9641-9F65-82D9596C6AD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54999" y="5969803"/>
            <a:ext cx="1699360" cy="698772"/>
          </a:xfrm>
          <a:prstGeom prst="rect">
            <a:avLst/>
          </a:prstGeom>
        </p:spPr>
      </p:pic>
      <p:pic>
        <p:nvPicPr>
          <p:cNvPr id="7" name="Picture 6">
            <a:extLst>
              <a:ext uri="{FF2B5EF4-FFF2-40B4-BE49-F238E27FC236}">
                <a16:creationId xmlns:a16="http://schemas.microsoft.com/office/drawing/2014/main" id="{BC938B6D-F934-6A41-ADBF-933B79A53B2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64585" y="1342283"/>
            <a:ext cx="4267200" cy="2515965"/>
          </a:xfrm>
          <a:prstGeom prst="rect">
            <a:avLst/>
          </a:prstGeom>
        </p:spPr>
      </p:pic>
      <p:pic>
        <p:nvPicPr>
          <p:cNvPr id="9" name="Picture 8">
            <a:extLst>
              <a:ext uri="{FF2B5EF4-FFF2-40B4-BE49-F238E27FC236}">
                <a16:creationId xmlns:a16="http://schemas.microsoft.com/office/drawing/2014/main" id="{FC37BDBF-2D2D-374A-9A34-B1F35FDB08F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20293" y="3858248"/>
            <a:ext cx="4267200" cy="2607733"/>
          </a:xfrm>
          <a:prstGeom prst="rect">
            <a:avLst/>
          </a:prstGeom>
        </p:spPr>
      </p:pic>
      <p:pic>
        <p:nvPicPr>
          <p:cNvPr id="12" name="Picture 11">
            <a:extLst>
              <a:ext uri="{FF2B5EF4-FFF2-40B4-BE49-F238E27FC236}">
                <a16:creationId xmlns:a16="http://schemas.microsoft.com/office/drawing/2014/main" id="{D94C7573-6141-7D48-873A-E4049F92CC44}"/>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043051" y="3858249"/>
            <a:ext cx="4267200" cy="2722444"/>
          </a:xfrm>
          <a:prstGeom prst="rect">
            <a:avLst/>
          </a:prstGeom>
        </p:spPr>
      </p:pic>
      <p:sp>
        <p:nvSpPr>
          <p:cNvPr id="14" name="Title Placeholder 7">
            <a:extLst>
              <a:ext uri="{FF2B5EF4-FFF2-40B4-BE49-F238E27FC236}">
                <a16:creationId xmlns:a16="http://schemas.microsoft.com/office/drawing/2014/main" id="{6DA8094D-E97A-FB47-885C-5716D4B8A927}"/>
              </a:ext>
            </a:extLst>
          </p:cNvPr>
          <p:cNvSpPr>
            <a:spLocks noGrp="1"/>
          </p:cNvSpPr>
          <p:nvPr>
            <p:ph type="title" hasCustomPrompt="1"/>
          </p:nvPr>
        </p:nvSpPr>
        <p:spPr>
          <a:xfrm>
            <a:off x="620294" y="0"/>
            <a:ext cx="9268772" cy="1126512"/>
          </a:xfrm>
          <a:prstGeom prst="rect">
            <a:avLst/>
          </a:prstGeom>
        </p:spPr>
        <p:txBody>
          <a:bodyPr vert="horz" lIns="91440" tIns="45720" rIns="91440" bIns="45720" rtlCol="0" anchor="ctr">
            <a:normAutofit/>
          </a:bodyPr>
          <a:lstStyle>
            <a:lvl1pPr algn="ctr">
              <a:defRPr sz="3200" b="0" i="0">
                <a:solidFill>
                  <a:schemeClr val="bg2">
                    <a:lumMod val="50000"/>
                  </a:schemeClr>
                </a:solidFill>
                <a:latin typeface="+mj-lt"/>
                <a:ea typeface="Roboto Light" panose="02000000000000000000" pitchFamily="2" charset="0"/>
              </a:defRPr>
            </a:lvl1pPr>
          </a:lstStyle>
          <a:p>
            <a:r>
              <a:rPr lang="en-US"/>
              <a:t>OUTCOMES AT SCALE</a:t>
            </a:r>
            <a:br>
              <a:rPr lang="en-US"/>
            </a:br>
            <a:r>
              <a:rPr lang="en-US" sz="2133"/>
              <a:t>Students Graduating High School in Four Years</a:t>
            </a:r>
            <a:endParaRPr lang="en-US"/>
          </a:p>
        </p:txBody>
      </p:sp>
    </p:spTree>
    <p:extLst>
      <p:ext uri="{BB962C8B-B14F-4D97-AF65-F5344CB8AC3E}">
        <p14:creationId xmlns:p14="http://schemas.microsoft.com/office/powerpoint/2010/main" val="282760832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PS Readiness Stats">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8FD23BF-E9C5-4244-A19D-D9EE24BE1FEA}"/>
              </a:ext>
            </a:extLst>
          </p:cNvPr>
          <p:cNvCxnSpPr/>
          <p:nvPr userDrawn="1"/>
        </p:nvCxnSpPr>
        <p:spPr>
          <a:xfrm>
            <a:off x="1292205" y="4044524"/>
            <a:ext cx="5650664" cy="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Text&#10;&#10;Description automatically generated">
            <a:extLst>
              <a:ext uri="{FF2B5EF4-FFF2-40B4-BE49-F238E27FC236}">
                <a16:creationId xmlns:a16="http://schemas.microsoft.com/office/drawing/2014/main" id="{BFC0B24C-4A5F-4288-8B45-BBE31E2F30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94367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Check-In Question">
    <p:spTree>
      <p:nvGrpSpPr>
        <p:cNvPr id="1" name="Shape 35"/>
        <p:cNvGrpSpPr/>
        <p:nvPr/>
      </p:nvGrpSpPr>
      <p:grpSpPr>
        <a:xfrm>
          <a:off x="0" y="0"/>
          <a:ext cx="0" cy="0"/>
          <a:chOff x="0" y="0"/>
          <a:chExt cx="0" cy="0"/>
        </a:xfrm>
      </p:grpSpPr>
      <p:pic>
        <p:nvPicPr>
          <p:cNvPr id="7" name="Picture 6">
            <a:extLst>
              <a:ext uri="{FF2B5EF4-FFF2-40B4-BE49-F238E27FC236}">
                <a16:creationId xmlns:a16="http://schemas.microsoft.com/office/drawing/2014/main" id="{DE62A6F2-CE20-3141-8818-55890325F6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7D83C72B-F122-724B-9607-72AD5BA491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54999" y="5969803"/>
            <a:ext cx="1699360" cy="698772"/>
          </a:xfrm>
          <a:prstGeom prst="rect">
            <a:avLst/>
          </a:prstGeom>
        </p:spPr>
      </p:pic>
      <p:cxnSp>
        <p:nvCxnSpPr>
          <p:cNvPr id="3" name="Straight Connector 2">
            <a:extLst>
              <a:ext uri="{FF2B5EF4-FFF2-40B4-BE49-F238E27FC236}">
                <a16:creationId xmlns:a16="http://schemas.microsoft.com/office/drawing/2014/main" id="{BAA9AFAE-F5F1-BA41-B8A8-BF5FB2613946}"/>
              </a:ext>
            </a:extLst>
          </p:cNvPr>
          <p:cNvCxnSpPr/>
          <p:nvPr userDrawn="1"/>
        </p:nvCxnSpPr>
        <p:spPr>
          <a:xfrm>
            <a:off x="3199377" y="4361299"/>
            <a:ext cx="0" cy="1497407"/>
          </a:xfrm>
          <a:prstGeom prst="line">
            <a:avLst/>
          </a:prstGeom>
        </p:spPr>
        <p:style>
          <a:lnRef idx="1">
            <a:schemeClr val="accent3"/>
          </a:lnRef>
          <a:fillRef idx="0">
            <a:schemeClr val="accent3"/>
          </a:fillRef>
          <a:effectRef idx="0">
            <a:schemeClr val="accent3"/>
          </a:effectRef>
          <a:fontRef idx="minor">
            <a:schemeClr val="tx1"/>
          </a:fontRef>
        </p:style>
      </p:cxnSp>
      <p:sp>
        <p:nvSpPr>
          <p:cNvPr id="9" name="Text Placeholder 2">
            <a:extLst>
              <a:ext uri="{FF2B5EF4-FFF2-40B4-BE49-F238E27FC236}">
                <a16:creationId xmlns:a16="http://schemas.microsoft.com/office/drawing/2014/main" id="{6E8EA043-582A-4C0F-8C89-575CEE12EB38}"/>
              </a:ext>
            </a:extLst>
          </p:cNvPr>
          <p:cNvSpPr>
            <a:spLocks noGrp="1"/>
          </p:cNvSpPr>
          <p:nvPr>
            <p:ph type="body" sz="quarter" idx="12" hasCustomPrompt="1"/>
          </p:nvPr>
        </p:nvSpPr>
        <p:spPr>
          <a:xfrm>
            <a:off x="624573" y="4698223"/>
            <a:ext cx="2452067" cy="832796"/>
          </a:xfrm>
          <a:prstGeom prst="rect">
            <a:avLst/>
          </a:prstGeom>
        </p:spPr>
        <p:txBody>
          <a:bodyPr/>
          <a:lstStyle>
            <a:lvl1pPr>
              <a:buNone/>
              <a:defRPr sz="3733" b="0" i="0">
                <a:solidFill>
                  <a:srgbClr val="006171"/>
                </a:solidFill>
                <a:latin typeface="Roboto Light" panose="02000000000000000000" pitchFamily="2" charset="0"/>
                <a:ea typeface="Roboto Light" panose="02000000000000000000" pitchFamily="2" charset="0"/>
              </a:defRPr>
            </a:lvl1pPr>
            <a:lvl2pPr>
              <a:buNone/>
              <a:defRPr sz="2400" b="0" i="0">
                <a:solidFill>
                  <a:schemeClr val="accent4">
                    <a:lumMod val="75000"/>
                  </a:schemeClr>
                </a:solidFill>
                <a:latin typeface="Roboto Medium" panose="02000000000000000000" pitchFamily="2" charset="0"/>
                <a:ea typeface="Roboto Medium" panose="02000000000000000000" pitchFamily="2" charset="0"/>
              </a:defRPr>
            </a:lvl2pPr>
            <a:lvl3pPr>
              <a:defRPr sz="2400" b="0" i="0">
                <a:solidFill>
                  <a:schemeClr val="bg2">
                    <a:lumMod val="50000"/>
                  </a:schemeClr>
                </a:solidFill>
                <a:latin typeface="Roboto Light" panose="02000000000000000000" pitchFamily="2" charset="0"/>
                <a:ea typeface="Roboto Light" panose="02000000000000000000" pitchFamily="2" charset="0"/>
              </a:defRPr>
            </a:lvl3pPr>
            <a:lvl4pPr>
              <a:buNone/>
              <a:defRPr/>
            </a:lvl4pPr>
          </a:lstStyle>
          <a:p>
            <a:pPr lvl="0"/>
            <a:r>
              <a:rPr lang="en-US"/>
              <a:t>Check-in:</a:t>
            </a:r>
          </a:p>
        </p:txBody>
      </p:sp>
      <p:sp>
        <p:nvSpPr>
          <p:cNvPr id="12" name="Text Placeholder 4">
            <a:extLst>
              <a:ext uri="{FF2B5EF4-FFF2-40B4-BE49-F238E27FC236}">
                <a16:creationId xmlns:a16="http://schemas.microsoft.com/office/drawing/2014/main" id="{A0FAC0E9-9198-490A-BEEC-7AF7409DA2FB}"/>
              </a:ext>
            </a:extLst>
          </p:cNvPr>
          <p:cNvSpPr>
            <a:spLocks noGrp="1"/>
          </p:cNvSpPr>
          <p:nvPr>
            <p:ph type="body" sz="quarter" idx="13" hasCustomPrompt="1"/>
          </p:nvPr>
        </p:nvSpPr>
        <p:spPr>
          <a:xfrm>
            <a:off x="3322117" y="4887484"/>
            <a:ext cx="7065433" cy="454272"/>
          </a:xfrm>
          <a:prstGeom prst="rect">
            <a:avLst/>
          </a:prstGeom>
        </p:spPr>
        <p:txBody>
          <a:bodyPr/>
          <a:lstStyle>
            <a:lvl1pPr>
              <a:buNone/>
              <a:defRPr sz="2133">
                <a:solidFill>
                  <a:srgbClr val="777777"/>
                </a:solidFill>
                <a:latin typeface="Roboto Light" panose="02000000000000000000" pitchFamily="2" charset="0"/>
                <a:ea typeface="Roboto Light" panose="02000000000000000000" pitchFamily="2" charset="0"/>
              </a:defRPr>
            </a:lvl1pPr>
          </a:lstStyle>
          <a:p>
            <a:pPr lvl="0"/>
            <a:r>
              <a:rPr lang="en-US"/>
              <a:t>Text</a:t>
            </a:r>
          </a:p>
        </p:txBody>
      </p:sp>
    </p:spTree>
    <p:extLst>
      <p:ext uri="{BB962C8B-B14F-4D97-AF65-F5344CB8AC3E}">
        <p14:creationId xmlns:p14="http://schemas.microsoft.com/office/powerpoint/2010/main" val="3443691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Check-In">
    <p:spTree>
      <p:nvGrpSpPr>
        <p:cNvPr id="1" name="Shape 35"/>
        <p:cNvGrpSpPr/>
        <p:nvPr/>
      </p:nvGrpSpPr>
      <p:grpSpPr>
        <a:xfrm>
          <a:off x="0" y="0"/>
          <a:ext cx="0" cy="0"/>
          <a:chOff x="0" y="0"/>
          <a:chExt cx="0" cy="0"/>
        </a:xfrm>
      </p:grpSpPr>
      <p:pic>
        <p:nvPicPr>
          <p:cNvPr id="4" name="Picture 3">
            <a:extLst>
              <a:ext uri="{FF2B5EF4-FFF2-40B4-BE49-F238E27FC236}">
                <a16:creationId xmlns:a16="http://schemas.microsoft.com/office/drawing/2014/main" id="{993D1E78-E5CE-A04F-8865-9F79587173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7D83C72B-F122-724B-9607-72AD5BA491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54999" y="5969803"/>
            <a:ext cx="1699360" cy="698772"/>
          </a:xfrm>
          <a:prstGeom prst="rect">
            <a:avLst/>
          </a:prstGeom>
        </p:spPr>
      </p:pic>
      <p:cxnSp>
        <p:nvCxnSpPr>
          <p:cNvPr id="3" name="Straight Connector 2">
            <a:extLst>
              <a:ext uri="{FF2B5EF4-FFF2-40B4-BE49-F238E27FC236}">
                <a16:creationId xmlns:a16="http://schemas.microsoft.com/office/drawing/2014/main" id="{BAA9AFAE-F5F1-BA41-B8A8-BF5FB2613946}"/>
              </a:ext>
            </a:extLst>
          </p:cNvPr>
          <p:cNvCxnSpPr/>
          <p:nvPr userDrawn="1"/>
        </p:nvCxnSpPr>
        <p:spPr>
          <a:xfrm>
            <a:off x="3199377" y="4361299"/>
            <a:ext cx="0" cy="1497407"/>
          </a:xfrm>
          <a:prstGeom prst="line">
            <a:avLst/>
          </a:prstGeom>
        </p:spPr>
        <p:style>
          <a:lnRef idx="1">
            <a:schemeClr val="accent3"/>
          </a:lnRef>
          <a:fillRef idx="0">
            <a:schemeClr val="accent3"/>
          </a:fillRef>
          <a:effectRef idx="0">
            <a:schemeClr val="accent3"/>
          </a:effectRef>
          <a:fontRef idx="minor">
            <a:schemeClr val="tx1"/>
          </a:fontRef>
        </p:style>
      </p:cxnSp>
      <p:sp>
        <p:nvSpPr>
          <p:cNvPr id="7" name="Text Placeholder 2">
            <a:extLst>
              <a:ext uri="{FF2B5EF4-FFF2-40B4-BE49-F238E27FC236}">
                <a16:creationId xmlns:a16="http://schemas.microsoft.com/office/drawing/2014/main" id="{2E53EE15-05C6-40F7-B9EE-F75B579F1F1A}"/>
              </a:ext>
            </a:extLst>
          </p:cNvPr>
          <p:cNvSpPr>
            <a:spLocks noGrp="1"/>
          </p:cNvSpPr>
          <p:nvPr>
            <p:ph type="body" sz="quarter" idx="12" hasCustomPrompt="1"/>
          </p:nvPr>
        </p:nvSpPr>
        <p:spPr>
          <a:xfrm>
            <a:off x="624573" y="4732810"/>
            <a:ext cx="2452067" cy="832796"/>
          </a:xfrm>
          <a:prstGeom prst="rect">
            <a:avLst/>
          </a:prstGeom>
        </p:spPr>
        <p:txBody>
          <a:bodyPr/>
          <a:lstStyle>
            <a:lvl1pPr>
              <a:buNone/>
              <a:defRPr sz="3733" b="0" i="0">
                <a:solidFill>
                  <a:srgbClr val="006171"/>
                </a:solidFill>
                <a:latin typeface="Roboto Light" panose="02000000000000000000" pitchFamily="2" charset="0"/>
                <a:ea typeface="Roboto Light" panose="02000000000000000000" pitchFamily="2" charset="0"/>
              </a:defRPr>
            </a:lvl1pPr>
            <a:lvl2pPr>
              <a:buNone/>
              <a:defRPr sz="2400" b="0" i="0">
                <a:solidFill>
                  <a:schemeClr val="accent4">
                    <a:lumMod val="75000"/>
                  </a:schemeClr>
                </a:solidFill>
                <a:latin typeface="Roboto Medium" panose="02000000000000000000" pitchFamily="2" charset="0"/>
                <a:ea typeface="Roboto Medium" panose="02000000000000000000" pitchFamily="2" charset="0"/>
              </a:defRPr>
            </a:lvl2pPr>
            <a:lvl3pPr>
              <a:defRPr sz="2400" b="0" i="0">
                <a:solidFill>
                  <a:schemeClr val="bg2">
                    <a:lumMod val="50000"/>
                  </a:schemeClr>
                </a:solidFill>
                <a:latin typeface="Roboto Light" panose="02000000000000000000" pitchFamily="2" charset="0"/>
                <a:ea typeface="Roboto Light" panose="02000000000000000000" pitchFamily="2" charset="0"/>
              </a:defRPr>
            </a:lvl3pPr>
            <a:lvl4pPr>
              <a:buNone/>
              <a:defRPr/>
            </a:lvl4pPr>
          </a:lstStyle>
          <a:p>
            <a:pPr lvl="0"/>
            <a:r>
              <a:rPr lang="en-US"/>
              <a:t>Check-in:</a:t>
            </a:r>
          </a:p>
        </p:txBody>
      </p:sp>
      <p:sp>
        <p:nvSpPr>
          <p:cNvPr id="9" name="Text Placeholder 4">
            <a:extLst>
              <a:ext uri="{FF2B5EF4-FFF2-40B4-BE49-F238E27FC236}">
                <a16:creationId xmlns:a16="http://schemas.microsoft.com/office/drawing/2014/main" id="{0035B37F-CE36-4202-8AA9-2E3C39C9ADD1}"/>
              </a:ext>
            </a:extLst>
          </p:cNvPr>
          <p:cNvSpPr>
            <a:spLocks noGrp="1"/>
          </p:cNvSpPr>
          <p:nvPr>
            <p:ph type="body" sz="quarter" idx="13" hasCustomPrompt="1"/>
          </p:nvPr>
        </p:nvSpPr>
        <p:spPr>
          <a:xfrm>
            <a:off x="3322117" y="4922071"/>
            <a:ext cx="7065433" cy="454272"/>
          </a:xfrm>
          <a:prstGeom prst="rect">
            <a:avLst/>
          </a:prstGeom>
        </p:spPr>
        <p:txBody>
          <a:bodyPr/>
          <a:lstStyle>
            <a:lvl1pPr>
              <a:buNone/>
              <a:defRPr sz="2133">
                <a:solidFill>
                  <a:srgbClr val="777777"/>
                </a:solidFill>
                <a:latin typeface="Roboto Light" panose="02000000000000000000" pitchFamily="2" charset="0"/>
                <a:ea typeface="Roboto Light" panose="02000000000000000000" pitchFamily="2" charset="0"/>
              </a:defRPr>
            </a:lvl1pPr>
          </a:lstStyle>
          <a:p>
            <a:pPr lvl="0"/>
            <a:r>
              <a:rPr lang="en-US"/>
              <a:t>Text</a:t>
            </a:r>
          </a:p>
        </p:txBody>
      </p:sp>
    </p:spTree>
    <p:extLst>
      <p:ext uri="{BB962C8B-B14F-4D97-AF65-F5344CB8AC3E}">
        <p14:creationId xmlns:p14="http://schemas.microsoft.com/office/powerpoint/2010/main" val="4000750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Check-In">
    <p:spTree>
      <p:nvGrpSpPr>
        <p:cNvPr id="1" name="Shape 35"/>
        <p:cNvGrpSpPr/>
        <p:nvPr/>
      </p:nvGrpSpPr>
      <p:grpSpPr>
        <a:xfrm>
          <a:off x="0" y="0"/>
          <a:ext cx="0" cy="0"/>
          <a:chOff x="0" y="0"/>
          <a:chExt cx="0" cy="0"/>
        </a:xfrm>
      </p:grpSpPr>
      <p:pic>
        <p:nvPicPr>
          <p:cNvPr id="4" name="Picture 3">
            <a:extLst>
              <a:ext uri="{FF2B5EF4-FFF2-40B4-BE49-F238E27FC236}">
                <a16:creationId xmlns:a16="http://schemas.microsoft.com/office/drawing/2014/main" id="{8AF73BAA-4D1C-0040-B18D-42A820097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7D83C72B-F122-724B-9607-72AD5BA491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54999" y="5969803"/>
            <a:ext cx="1699360" cy="698772"/>
          </a:xfrm>
          <a:prstGeom prst="rect">
            <a:avLst/>
          </a:prstGeom>
        </p:spPr>
      </p:pic>
      <p:cxnSp>
        <p:nvCxnSpPr>
          <p:cNvPr id="3" name="Straight Connector 2">
            <a:extLst>
              <a:ext uri="{FF2B5EF4-FFF2-40B4-BE49-F238E27FC236}">
                <a16:creationId xmlns:a16="http://schemas.microsoft.com/office/drawing/2014/main" id="{BAA9AFAE-F5F1-BA41-B8A8-BF5FB2613946}"/>
              </a:ext>
            </a:extLst>
          </p:cNvPr>
          <p:cNvCxnSpPr/>
          <p:nvPr userDrawn="1"/>
        </p:nvCxnSpPr>
        <p:spPr>
          <a:xfrm>
            <a:off x="3199377" y="4361299"/>
            <a:ext cx="0" cy="1497407"/>
          </a:xfrm>
          <a:prstGeom prst="line">
            <a:avLst/>
          </a:prstGeom>
        </p:spPr>
        <p:style>
          <a:lnRef idx="1">
            <a:schemeClr val="accent3"/>
          </a:lnRef>
          <a:fillRef idx="0">
            <a:schemeClr val="accent3"/>
          </a:fillRef>
          <a:effectRef idx="0">
            <a:schemeClr val="accent3"/>
          </a:effectRef>
          <a:fontRef idx="minor">
            <a:schemeClr val="tx1"/>
          </a:fontRef>
        </p:style>
      </p:cxnSp>
      <p:sp>
        <p:nvSpPr>
          <p:cNvPr id="7" name="Text Placeholder 2">
            <a:extLst>
              <a:ext uri="{FF2B5EF4-FFF2-40B4-BE49-F238E27FC236}">
                <a16:creationId xmlns:a16="http://schemas.microsoft.com/office/drawing/2014/main" id="{B4E70801-3A4E-4CB0-BAF2-4B60E6FE9BFA}"/>
              </a:ext>
            </a:extLst>
          </p:cNvPr>
          <p:cNvSpPr>
            <a:spLocks noGrp="1"/>
          </p:cNvSpPr>
          <p:nvPr>
            <p:ph type="body" sz="quarter" idx="12" hasCustomPrompt="1"/>
          </p:nvPr>
        </p:nvSpPr>
        <p:spPr>
          <a:xfrm>
            <a:off x="624573" y="4663637"/>
            <a:ext cx="2452067" cy="832796"/>
          </a:xfrm>
          <a:prstGeom prst="rect">
            <a:avLst/>
          </a:prstGeom>
        </p:spPr>
        <p:txBody>
          <a:bodyPr/>
          <a:lstStyle>
            <a:lvl1pPr>
              <a:buNone/>
              <a:defRPr sz="3733" b="0" i="0">
                <a:solidFill>
                  <a:srgbClr val="006171"/>
                </a:solidFill>
                <a:latin typeface="Roboto Light" panose="02000000000000000000" pitchFamily="2" charset="0"/>
                <a:ea typeface="Roboto Light" panose="02000000000000000000" pitchFamily="2" charset="0"/>
              </a:defRPr>
            </a:lvl1pPr>
            <a:lvl2pPr>
              <a:buNone/>
              <a:defRPr sz="2400" b="0" i="0">
                <a:solidFill>
                  <a:schemeClr val="accent4">
                    <a:lumMod val="75000"/>
                  </a:schemeClr>
                </a:solidFill>
                <a:latin typeface="Roboto Medium" panose="02000000000000000000" pitchFamily="2" charset="0"/>
                <a:ea typeface="Roboto Medium" panose="02000000000000000000" pitchFamily="2" charset="0"/>
              </a:defRPr>
            </a:lvl2pPr>
            <a:lvl3pPr>
              <a:defRPr sz="2400" b="0" i="0">
                <a:solidFill>
                  <a:schemeClr val="bg2">
                    <a:lumMod val="50000"/>
                  </a:schemeClr>
                </a:solidFill>
                <a:latin typeface="Roboto Light" panose="02000000000000000000" pitchFamily="2" charset="0"/>
                <a:ea typeface="Roboto Light" panose="02000000000000000000" pitchFamily="2" charset="0"/>
              </a:defRPr>
            </a:lvl3pPr>
            <a:lvl4pPr>
              <a:buNone/>
              <a:defRPr/>
            </a:lvl4pPr>
          </a:lstStyle>
          <a:p>
            <a:pPr lvl="0"/>
            <a:r>
              <a:rPr lang="en-US"/>
              <a:t>Check-in:</a:t>
            </a:r>
          </a:p>
        </p:txBody>
      </p:sp>
      <p:sp>
        <p:nvSpPr>
          <p:cNvPr id="9" name="Text Placeholder 4">
            <a:extLst>
              <a:ext uri="{FF2B5EF4-FFF2-40B4-BE49-F238E27FC236}">
                <a16:creationId xmlns:a16="http://schemas.microsoft.com/office/drawing/2014/main" id="{314D4FF7-6000-46A3-B0D9-30C42A3E9D3E}"/>
              </a:ext>
            </a:extLst>
          </p:cNvPr>
          <p:cNvSpPr>
            <a:spLocks noGrp="1"/>
          </p:cNvSpPr>
          <p:nvPr>
            <p:ph type="body" sz="quarter" idx="13" hasCustomPrompt="1"/>
          </p:nvPr>
        </p:nvSpPr>
        <p:spPr>
          <a:xfrm>
            <a:off x="3322117" y="4852897"/>
            <a:ext cx="7065433" cy="454272"/>
          </a:xfrm>
          <a:prstGeom prst="rect">
            <a:avLst/>
          </a:prstGeom>
        </p:spPr>
        <p:txBody>
          <a:bodyPr/>
          <a:lstStyle>
            <a:lvl1pPr>
              <a:buNone/>
              <a:defRPr sz="2133">
                <a:solidFill>
                  <a:srgbClr val="777777"/>
                </a:solidFill>
                <a:latin typeface="Roboto Light" panose="02000000000000000000" pitchFamily="2" charset="0"/>
                <a:ea typeface="Roboto Light" panose="02000000000000000000" pitchFamily="2" charset="0"/>
              </a:defRPr>
            </a:lvl1pPr>
          </a:lstStyle>
          <a:p>
            <a:pPr lvl="0"/>
            <a:r>
              <a:rPr lang="en-US"/>
              <a:t>Text</a:t>
            </a:r>
          </a:p>
        </p:txBody>
      </p:sp>
    </p:spTree>
    <p:extLst>
      <p:ext uri="{BB962C8B-B14F-4D97-AF65-F5344CB8AC3E}">
        <p14:creationId xmlns:p14="http://schemas.microsoft.com/office/powerpoint/2010/main" val="3199940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Check-In">
    <p:spTree>
      <p:nvGrpSpPr>
        <p:cNvPr id="1" name="Shape 35"/>
        <p:cNvGrpSpPr/>
        <p:nvPr/>
      </p:nvGrpSpPr>
      <p:grpSpPr>
        <a:xfrm>
          <a:off x="0" y="0"/>
          <a:ext cx="0" cy="0"/>
          <a:chOff x="0" y="0"/>
          <a:chExt cx="0" cy="0"/>
        </a:xfrm>
      </p:grpSpPr>
      <p:pic>
        <p:nvPicPr>
          <p:cNvPr id="4" name="Picture 3">
            <a:extLst>
              <a:ext uri="{FF2B5EF4-FFF2-40B4-BE49-F238E27FC236}">
                <a16:creationId xmlns:a16="http://schemas.microsoft.com/office/drawing/2014/main" id="{E54CA802-DAF0-7446-9299-41B1273271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7D83C72B-F122-724B-9607-72AD5BA491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54999" y="5969803"/>
            <a:ext cx="1699360" cy="698772"/>
          </a:xfrm>
          <a:prstGeom prst="rect">
            <a:avLst/>
          </a:prstGeom>
        </p:spPr>
      </p:pic>
      <p:cxnSp>
        <p:nvCxnSpPr>
          <p:cNvPr id="3" name="Straight Connector 2">
            <a:extLst>
              <a:ext uri="{FF2B5EF4-FFF2-40B4-BE49-F238E27FC236}">
                <a16:creationId xmlns:a16="http://schemas.microsoft.com/office/drawing/2014/main" id="{BAA9AFAE-F5F1-BA41-B8A8-BF5FB2613946}"/>
              </a:ext>
            </a:extLst>
          </p:cNvPr>
          <p:cNvCxnSpPr/>
          <p:nvPr userDrawn="1"/>
        </p:nvCxnSpPr>
        <p:spPr>
          <a:xfrm>
            <a:off x="3199377" y="4361299"/>
            <a:ext cx="0" cy="1497407"/>
          </a:xfrm>
          <a:prstGeom prst="line">
            <a:avLst/>
          </a:prstGeom>
        </p:spPr>
        <p:style>
          <a:lnRef idx="1">
            <a:schemeClr val="accent3"/>
          </a:lnRef>
          <a:fillRef idx="0">
            <a:schemeClr val="accent3"/>
          </a:fillRef>
          <a:effectRef idx="0">
            <a:schemeClr val="accent3"/>
          </a:effectRef>
          <a:fontRef idx="minor">
            <a:schemeClr val="tx1"/>
          </a:fontRef>
        </p:style>
      </p:cxnSp>
      <p:sp>
        <p:nvSpPr>
          <p:cNvPr id="7" name="Text Placeholder 2">
            <a:extLst>
              <a:ext uri="{FF2B5EF4-FFF2-40B4-BE49-F238E27FC236}">
                <a16:creationId xmlns:a16="http://schemas.microsoft.com/office/drawing/2014/main" id="{8B537A05-28DD-4040-B674-A27D9C069B5D}"/>
              </a:ext>
            </a:extLst>
          </p:cNvPr>
          <p:cNvSpPr>
            <a:spLocks noGrp="1"/>
          </p:cNvSpPr>
          <p:nvPr>
            <p:ph type="body" sz="quarter" idx="12" hasCustomPrompt="1"/>
          </p:nvPr>
        </p:nvSpPr>
        <p:spPr>
          <a:xfrm>
            <a:off x="624573" y="4637697"/>
            <a:ext cx="2452067" cy="832796"/>
          </a:xfrm>
          <a:prstGeom prst="rect">
            <a:avLst/>
          </a:prstGeom>
        </p:spPr>
        <p:txBody>
          <a:bodyPr/>
          <a:lstStyle>
            <a:lvl1pPr>
              <a:buNone/>
              <a:defRPr sz="3733" b="0" i="0">
                <a:solidFill>
                  <a:srgbClr val="006171"/>
                </a:solidFill>
                <a:latin typeface="Roboto Light" panose="02000000000000000000" pitchFamily="2" charset="0"/>
                <a:ea typeface="Roboto Light" panose="02000000000000000000" pitchFamily="2" charset="0"/>
              </a:defRPr>
            </a:lvl1pPr>
            <a:lvl2pPr>
              <a:buNone/>
              <a:defRPr sz="2400" b="0" i="0">
                <a:solidFill>
                  <a:schemeClr val="accent4">
                    <a:lumMod val="75000"/>
                  </a:schemeClr>
                </a:solidFill>
                <a:latin typeface="Roboto Medium" panose="02000000000000000000" pitchFamily="2" charset="0"/>
                <a:ea typeface="Roboto Medium" panose="02000000000000000000" pitchFamily="2" charset="0"/>
              </a:defRPr>
            </a:lvl2pPr>
            <a:lvl3pPr>
              <a:defRPr sz="2400" b="0" i="0">
                <a:solidFill>
                  <a:schemeClr val="bg2">
                    <a:lumMod val="50000"/>
                  </a:schemeClr>
                </a:solidFill>
                <a:latin typeface="Roboto Light" panose="02000000000000000000" pitchFamily="2" charset="0"/>
                <a:ea typeface="Roboto Light" panose="02000000000000000000" pitchFamily="2" charset="0"/>
              </a:defRPr>
            </a:lvl3pPr>
            <a:lvl4pPr>
              <a:buNone/>
              <a:defRPr/>
            </a:lvl4pPr>
          </a:lstStyle>
          <a:p>
            <a:pPr lvl="0"/>
            <a:r>
              <a:rPr lang="en-US"/>
              <a:t>Check-in:</a:t>
            </a:r>
          </a:p>
        </p:txBody>
      </p:sp>
      <p:sp>
        <p:nvSpPr>
          <p:cNvPr id="9" name="Text Placeholder 4">
            <a:extLst>
              <a:ext uri="{FF2B5EF4-FFF2-40B4-BE49-F238E27FC236}">
                <a16:creationId xmlns:a16="http://schemas.microsoft.com/office/drawing/2014/main" id="{7566987E-256E-48A3-8B27-20D2BDCCD8EF}"/>
              </a:ext>
            </a:extLst>
          </p:cNvPr>
          <p:cNvSpPr>
            <a:spLocks noGrp="1"/>
          </p:cNvSpPr>
          <p:nvPr>
            <p:ph type="body" sz="quarter" idx="13" hasCustomPrompt="1"/>
          </p:nvPr>
        </p:nvSpPr>
        <p:spPr>
          <a:xfrm>
            <a:off x="3322117" y="4826957"/>
            <a:ext cx="7065433" cy="454272"/>
          </a:xfrm>
          <a:prstGeom prst="rect">
            <a:avLst/>
          </a:prstGeom>
        </p:spPr>
        <p:txBody>
          <a:bodyPr/>
          <a:lstStyle>
            <a:lvl1pPr>
              <a:buNone/>
              <a:defRPr sz="2133">
                <a:solidFill>
                  <a:srgbClr val="777777"/>
                </a:solidFill>
                <a:latin typeface="Roboto Light" panose="02000000000000000000" pitchFamily="2" charset="0"/>
                <a:ea typeface="Roboto Light" panose="02000000000000000000" pitchFamily="2" charset="0"/>
              </a:defRPr>
            </a:lvl1pPr>
          </a:lstStyle>
          <a:p>
            <a:pPr lvl="0"/>
            <a:r>
              <a:rPr lang="en-US"/>
              <a:t>Text</a:t>
            </a:r>
          </a:p>
        </p:txBody>
      </p:sp>
    </p:spTree>
    <p:extLst>
      <p:ext uri="{BB962C8B-B14F-4D97-AF65-F5344CB8AC3E}">
        <p14:creationId xmlns:p14="http://schemas.microsoft.com/office/powerpoint/2010/main" val="21781086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Check-In">
    <p:spTree>
      <p:nvGrpSpPr>
        <p:cNvPr id="1" name="Shape 35"/>
        <p:cNvGrpSpPr/>
        <p:nvPr/>
      </p:nvGrpSpPr>
      <p:grpSpPr>
        <a:xfrm>
          <a:off x="0" y="0"/>
          <a:ext cx="0" cy="0"/>
          <a:chOff x="0" y="0"/>
          <a:chExt cx="0" cy="0"/>
        </a:xfrm>
      </p:grpSpPr>
      <p:pic>
        <p:nvPicPr>
          <p:cNvPr id="4" name="Picture 3">
            <a:extLst>
              <a:ext uri="{FF2B5EF4-FFF2-40B4-BE49-F238E27FC236}">
                <a16:creationId xmlns:a16="http://schemas.microsoft.com/office/drawing/2014/main" id="{77C12346-F089-3C43-92D7-9C79CE57DA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7D83C72B-F122-724B-9607-72AD5BA491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54999" y="5969803"/>
            <a:ext cx="1699360" cy="698772"/>
          </a:xfrm>
          <a:prstGeom prst="rect">
            <a:avLst/>
          </a:prstGeom>
        </p:spPr>
      </p:pic>
      <p:cxnSp>
        <p:nvCxnSpPr>
          <p:cNvPr id="3" name="Straight Connector 2">
            <a:extLst>
              <a:ext uri="{FF2B5EF4-FFF2-40B4-BE49-F238E27FC236}">
                <a16:creationId xmlns:a16="http://schemas.microsoft.com/office/drawing/2014/main" id="{BAA9AFAE-F5F1-BA41-B8A8-BF5FB2613946}"/>
              </a:ext>
            </a:extLst>
          </p:cNvPr>
          <p:cNvCxnSpPr/>
          <p:nvPr userDrawn="1"/>
        </p:nvCxnSpPr>
        <p:spPr>
          <a:xfrm>
            <a:off x="3199377" y="4361299"/>
            <a:ext cx="0" cy="1497407"/>
          </a:xfrm>
          <a:prstGeom prst="line">
            <a:avLst/>
          </a:prstGeom>
        </p:spPr>
        <p:style>
          <a:lnRef idx="1">
            <a:schemeClr val="accent3"/>
          </a:lnRef>
          <a:fillRef idx="0">
            <a:schemeClr val="accent3"/>
          </a:fillRef>
          <a:effectRef idx="0">
            <a:schemeClr val="accent3"/>
          </a:effectRef>
          <a:fontRef idx="minor">
            <a:schemeClr val="tx1"/>
          </a:fontRef>
        </p:style>
      </p:cxnSp>
      <p:sp>
        <p:nvSpPr>
          <p:cNvPr id="7" name="Text Placeholder 2">
            <a:extLst>
              <a:ext uri="{FF2B5EF4-FFF2-40B4-BE49-F238E27FC236}">
                <a16:creationId xmlns:a16="http://schemas.microsoft.com/office/drawing/2014/main" id="{47992278-985A-43DF-A341-12F1C7A4060B}"/>
              </a:ext>
            </a:extLst>
          </p:cNvPr>
          <p:cNvSpPr>
            <a:spLocks noGrp="1"/>
          </p:cNvSpPr>
          <p:nvPr>
            <p:ph type="body" sz="quarter" idx="12" hasCustomPrompt="1"/>
          </p:nvPr>
        </p:nvSpPr>
        <p:spPr>
          <a:xfrm>
            <a:off x="624573" y="4698223"/>
            <a:ext cx="2452067" cy="832796"/>
          </a:xfrm>
          <a:prstGeom prst="rect">
            <a:avLst/>
          </a:prstGeom>
        </p:spPr>
        <p:txBody>
          <a:bodyPr/>
          <a:lstStyle>
            <a:lvl1pPr>
              <a:buNone/>
              <a:defRPr sz="3733" b="0" i="0">
                <a:solidFill>
                  <a:srgbClr val="006171"/>
                </a:solidFill>
                <a:latin typeface="Roboto Light" panose="02000000000000000000" pitchFamily="2" charset="0"/>
                <a:ea typeface="Roboto Light" panose="02000000000000000000" pitchFamily="2" charset="0"/>
              </a:defRPr>
            </a:lvl1pPr>
            <a:lvl2pPr>
              <a:buNone/>
              <a:defRPr sz="2400" b="0" i="0">
                <a:solidFill>
                  <a:schemeClr val="accent4">
                    <a:lumMod val="75000"/>
                  </a:schemeClr>
                </a:solidFill>
                <a:latin typeface="Roboto Medium" panose="02000000000000000000" pitchFamily="2" charset="0"/>
                <a:ea typeface="Roboto Medium" panose="02000000000000000000" pitchFamily="2" charset="0"/>
              </a:defRPr>
            </a:lvl2pPr>
            <a:lvl3pPr>
              <a:defRPr sz="2400" b="0" i="0">
                <a:solidFill>
                  <a:schemeClr val="bg2">
                    <a:lumMod val="50000"/>
                  </a:schemeClr>
                </a:solidFill>
                <a:latin typeface="Roboto Light" panose="02000000000000000000" pitchFamily="2" charset="0"/>
                <a:ea typeface="Roboto Light" panose="02000000000000000000" pitchFamily="2" charset="0"/>
              </a:defRPr>
            </a:lvl3pPr>
            <a:lvl4pPr>
              <a:buNone/>
              <a:defRPr/>
            </a:lvl4pPr>
          </a:lstStyle>
          <a:p>
            <a:pPr lvl="0"/>
            <a:r>
              <a:rPr lang="en-US"/>
              <a:t>Check-in:</a:t>
            </a:r>
          </a:p>
        </p:txBody>
      </p:sp>
      <p:sp>
        <p:nvSpPr>
          <p:cNvPr id="9" name="Text Placeholder 4">
            <a:extLst>
              <a:ext uri="{FF2B5EF4-FFF2-40B4-BE49-F238E27FC236}">
                <a16:creationId xmlns:a16="http://schemas.microsoft.com/office/drawing/2014/main" id="{48E7B787-D24E-40C1-A4BA-BF43411491A1}"/>
              </a:ext>
            </a:extLst>
          </p:cNvPr>
          <p:cNvSpPr>
            <a:spLocks noGrp="1"/>
          </p:cNvSpPr>
          <p:nvPr>
            <p:ph type="body" sz="quarter" idx="13" hasCustomPrompt="1"/>
          </p:nvPr>
        </p:nvSpPr>
        <p:spPr>
          <a:xfrm>
            <a:off x="3322117" y="4887484"/>
            <a:ext cx="7065433" cy="454272"/>
          </a:xfrm>
          <a:prstGeom prst="rect">
            <a:avLst/>
          </a:prstGeom>
        </p:spPr>
        <p:txBody>
          <a:bodyPr/>
          <a:lstStyle>
            <a:lvl1pPr>
              <a:buNone/>
              <a:defRPr sz="2133">
                <a:solidFill>
                  <a:srgbClr val="777777"/>
                </a:solidFill>
                <a:latin typeface="Roboto Light" panose="02000000000000000000" pitchFamily="2" charset="0"/>
                <a:ea typeface="Roboto Light" panose="02000000000000000000" pitchFamily="2" charset="0"/>
              </a:defRPr>
            </a:lvl1pPr>
          </a:lstStyle>
          <a:p>
            <a:pPr lvl="0"/>
            <a:r>
              <a:rPr lang="en-US"/>
              <a:t>Text</a:t>
            </a:r>
          </a:p>
        </p:txBody>
      </p:sp>
    </p:spTree>
    <p:extLst>
      <p:ext uri="{BB962C8B-B14F-4D97-AF65-F5344CB8AC3E}">
        <p14:creationId xmlns:p14="http://schemas.microsoft.com/office/powerpoint/2010/main" val="36189495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Check-In">
    <p:spTree>
      <p:nvGrpSpPr>
        <p:cNvPr id="1" name="Shape 35"/>
        <p:cNvGrpSpPr/>
        <p:nvPr/>
      </p:nvGrpSpPr>
      <p:grpSpPr>
        <a:xfrm>
          <a:off x="0" y="0"/>
          <a:ext cx="0" cy="0"/>
          <a:chOff x="0" y="0"/>
          <a:chExt cx="0" cy="0"/>
        </a:xfrm>
      </p:grpSpPr>
      <p:pic>
        <p:nvPicPr>
          <p:cNvPr id="5" name="Picture 4">
            <a:extLst>
              <a:ext uri="{FF2B5EF4-FFF2-40B4-BE49-F238E27FC236}">
                <a16:creationId xmlns:a16="http://schemas.microsoft.com/office/drawing/2014/main" id="{6B020571-228C-004A-95ED-791FF41B39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7D83C72B-F122-724B-9607-72AD5BA491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54999" y="5969803"/>
            <a:ext cx="1699360" cy="698772"/>
          </a:xfrm>
          <a:prstGeom prst="rect">
            <a:avLst/>
          </a:prstGeom>
        </p:spPr>
      </p:pic>
      <p:cxnSp>
        <p:nvCxnSpPr>
          <p:cNvPr id="3" name="Straight Connector 2">
            <a:extLst>
              <a:ext uri="{FF2B5EF4-FFF2-40B4-BE49-F238E27FC236}">
                <a16:creationId xmlns:a16="http://schemas.microsoft.com/office/drawing/2014/main" id="{BAA9AFAE-F5F1-BA41-B8A8-BF5FB2613946}"/>
              </a:ext>
            </a:extLst>
          </p:cNvPr>
          <p:cNvCxnSpPr/>
          <p:nvPr userDrawn="1"/>
        </p:nvCxnSpPr>
        <p:spPr>
          <a:xfrm>
            <a:off x="3199377" y="4361299"/>
            <a:ext cx="0" cy="1497407"/>
          </a:xfrm>
          <a:prstGeom prst="line">
            <a:avLst/>
          </a:prstGeom>
        </p:spPr>
        <p:style>
          <a:lnRef idx="1">
            <a:schemeClr val="accent3"/>
          </a:lnRef>
          <a:fillRef idx="0">
            <a:schemeClr val="accent3"/>
          </a:fillRef>
          <a:effectRef idx="0">
            <a:schemeClr val="accent3"/>
          </a:effectRef>
          <a:fontRef idx="minor">
            <a:schemeClr val="tx1"/>
          </a:fontRef>
        </p:style>
      </p:cxnSp>
      <p:sp>
        <p:nvSpPr>
          <p:cNvPr id="9" name="Text Placeholder 2">
            <a:extLst>
              <a:ext uri="{FF2B5EF4-FFF2-40B4-BE49-F238E27FC236}">
                <a16:creationId xmlns:a16="http://schemas.microsoft.com/office/drawing/2014/main" id="{E1952C6C-811D-42FB-A66A-384F3F6618D4}"/>
              </a:ext>
            </a:extLst>
          </p:cNvPr>
          <p:cNvSpPr>
            <a:spLocks noGrp="1"/>
          </p:cNvSpPr>
          <p:nvPr>
            <p:ph type="body" sz="quarter" idx="12" hasCustomPrompt="1"/>
          </p:nvPr>
        </p:nvSpPr>
        <p:spPr>
          <a:xfrm>
            <a:off x="624573" y="4663637"/>
            <a:ext cx="2452067" cy="832796"/>
          </a:xfrm>
          <a:prstGeom prst="rect">
            <a:avLst/>
          </a:prstGeom>
        </p:spPr>
        <p:txBody>
          <a:bodyPr/>
          <a:lstStyle>
            <a:lvl1pPr>
              <a:buNone/>
              <a:defRPr sz="3733" b="0" i="0">
                <a:solidFill>
                  <a:srgbClr val="006171"/>
                </a:solidFill>
                <a:latin typeface="Roboto Light" panose="02000000000000000000" pitchFamily="2" charset="0"/>
                <a:ea typeface="Roboto Light" panose="02000000000000000000" pitchFamily="2" charset="0"/>
              </a:defRPr>
            </a:lvl1pPr>
            <a:lvl2pPr>
              <a:buNone/>
              <a:defRPr sz="2400" b="0" i="0">
                <a:solidFill>
                  <a:schemeClr val="accent4">
                    <a:lumMod val="75000"/>
                  </a:schemeClr>
                </a:solidFill>
                <a:latin typeface="Roboto Medium" panose="02000000000000000000" pitchFamily="2" charset="0"/>
                <a:ea typeface="Roboto Medium" panose="02000000000000000000" pitchFamily="2" charset="0"/>
              </a:defRPr>
            </a:lvl2pPr>
            <a:lvl3pPr>
              <a:defRPr sz="2400" b="0" i="0">
                <a:solidFill>
                  <a:schemeClr val="bg2">
                    <a:lumMod val="50000"/>
                  </a:schemeClr>
                </a:solidFill>
                <a:latin typeface="Roboto Light" panose="02000000000000000000" pitchFamily="2" charset="0"/>
                <a:ea typeface="Roboto Light" panose="02000000000000000000" pitchFamily="2" charset="0"/>
              </a:defRPr>
            </a:lvl3pPr>
            <a:lvl4pPr>
              <a:buNone/>
              <a:defRPr/>
            </a:lvl4pPr>
          </a:lstStyle>
          <a:p>
            <a:pPr lvl="0"/>
            <a:r>
              <a:rPr lang="en-US"/>
              <a:t>Check-in:</a:t>
            </a:r>
          </a:p>
        </p:txBody>
      </p:sp>
      <p:sp>
        <p:nvSpPr>
          <p:cNvPr id="12" name="Text Placeholder 4">
            <a:extLst>
              <a:ext uri="{FF2B5EF4-FFF2-40B4-BE49-F238E27FC236}">
                <a16:creationId xmlns:a16="http://schemas.microsoft.com/office/drawing/2014/main" id="{AB1692E6-9149-47F1-9F3A-A42521899F85}"/>
              </a:ext>
            </a:extLst>
          </p:cNvPr>
          <p:cNvSpPr>
            <a:spLocks noGrp="1"/>
          </p:cNvSpPr>
          <p:nvPr>
            <p:ph type="body" sz="quarter" idx="13" hasCustomPrompt="1"/>
          </p:nvPr>
        </p:nvSpPr>
        <p:spPr>
          <a:xfrm>
            <a:off x="3322117" y="4852897"/>
            <a:ext cx="7065433" cy="454272"/>
          </a:xfrm>
          <a:prstGeom prst="rect">
            <a:avLst/>
          </a:prstGeom>
        </p:spPr>
        <p:txBody>
          <a:bodyPr/>
          <a:lstStyle>
            <a:lvl1pPr>
              <a:buNone/>
              <a:defRPr sz="2133">
                <a:solidFill>
                  <a:srgbClr val="777777"/>
                </a:solidFill>
                <a:latin typeface="Roboto Light" panose="02000000000000000000" pitchFamily="2" charset="0"/>
                <a:ea typeface="Roboto Light" panose="02000000000000000000" pitchFamily="2" charset="0"/>
              </a:defRPr>
            </a:lvl1pPr>
          </a:lstStyle>
          <a:p>
            <a:pPr lvl="0"/>
            <a:r>
              <a:rPr lang="en-US"/>
              <a:t>Text</a:t>
            </a:r>
          </a:p>
        </p:txBody>
      </p:sp>
    </p:spTree>
    <p:extLst>
      <p:ext uri="{BB962C8B-B14F-4D97-AF65-F5344CB8AC3E}">
        <p14:creationId xmlns:p14="http://schemas.microsoft.com/office/powerpoint/2010/main" val="6248531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Check-In">
    <p:spTree>
      <p:nvGrpSpPr>
        <p:cNvPr id="1" name="Shape 35"/>
        <p:cNvGrpSpPr/>
        <p:nvPr/>
      </p:nvGrpSpPr>
      <p:grpSpPr>
        <a:xfrm>
          <a:off x="0" y="0"/>
          <a:ext cx="0" cy="0"/>
          <a:chOff x="0" y="0"/>
          <a:chExt cx="0" cy="0"/>
        </a:xfrm>
      </p:grpSpPr>
      <p:pic>
        <p:nvPicPr>
          <p:cNvPr id="4" name="Picture 3">
            <a:extLst>
              <a:ext uri="{FF2B5EF4-FFF2-40B4-BE49-F238E27FC236}">
                <a16:creationId xmlns:a16="http://schemas.microsoft.com/office/drawing/2014/main" id="{BD0E1F69-A3B2-0C44-8200-55929D9330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7D83C72B-F122-724B-9607-72AD5BA491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54999" y="5969803"/>
            <a:ext cx="1699360" cy="698772"/>
          </a:xfrm>
          <a:prstGeom prst="rect">
            <a:avLst/>
          </a:prstGeom>
        </p:spPr>
      </p:pic>
      <p:sp>
        <p:nvSpPr>
          <p:cNvPr id="8" name="Text Placeholder 2">
            <a:extLst>
              <a:ext uri="{FF2B5EF4-FFF2-40B4-BE49-F238E27FC236}">
                <a16:creationId xmlns:a16="http://schemas.microsoft.com/office/drawing/2014/main" id="{49AEB516-33E4-A741-8DD8-1EA956329EAB}"/>
              </a:ext>
            </a:extLst>
          </p:cNvPr>
          <p:cNvSpPr>
            <a:spLocks noGrp="1"/>
          </p:cNvSpPr>
          <p:nvPr>
            <p:ph type="body" sz="quarter" idx="12" hasCustomPrompt="1"/>
          </p:nvPr>
        </p:nvSpPr>
        <p:spPr>
          <a:xfrm>
            <a:off x="624573" y="4585817"/>
            <a:ext cx="2452067" cy="832796"/>
          </a:xfrm>
          <a:prstGeom prst="rect">
            <a:avLst/>
          </a:prstGeom>
        </p:spPr>
        <p:txBody>
          <a:bodyPr/>
          <a:lstStyle>
            <a:lvl1pPr>
              <a:buNone/>
              <a:defRPr sz="3733" b="0" i="0">
                <a:solidFill>
                  <a:srgbClr val="006171"/>
                </a:solidFill>
                <a:latin typeface="Roboto Light" panose="02000000000000000000" pitchFamily="2" charset="0"/>
                <a:ea typeface="Roboto Light" panose="02000000000000000000" pitchFamily="2" charset="0"/>
              </a:defRPr>
            </a:lvl1pPr>
            <a:lvl2pPr>
              <a:buNone/>
              <a:defRPr sz="2400" b="0" i="0">
                <a:solidFill>
                  <a:schemeClr val="accent4">
                    <a:lumMod val="75000"/>
                  </a:schemeClr>
                </a:solidFill>
                <a:latin typeface="Roboto Medium" panose="02000000000000000000" pitchFamily="2" charset="0"/>
                <a:ea typeface="Roboto Medium" panose="02000000000000000000" pitchFamily="2" charset="0"/>
              </a:defRPr>
            </a:lvl2pPr>
            <a:lvl3pPr>
              <a:defRPr sz="2400" b="0" i="0">
                <a:solidFill>
                  <a:schemeClr val="bg2">
                    <a:lumMod val="50000"/>
                  </a:schemeClr>
                </a:solidFill>
                <a:latin typeface="Roboto Light" panose="02000000000000000000" pitchFamily="2" charset="0"/>
                <a:ea typeface="Roboto Light" panose="02000000000000000000" pitchFamily="2" charset="0"/>
              </a:defRPr>
            </a:lvl3pPr>
            <a:lvl4pPr>
              <a:buNone/>
              <a:defRPr/>
            </a:lvl4pPr>
          </a:lstStyle>
          <a:p>
            <a:pPr lvl="0"/>
            <a:r>
              <a:rPr lang="en-US"/>
              <a:t>Check-in:</a:t>
            </a:r>
          </a:p>
        </p:txBody>
      </p:sp>
      <p:cxnSp>
        <p:nvCxnSpPr>
          <p:cNvPr id="3" name="Straight Connector 2">
            <a:extLst>
              <a:ext uri="{FF2B5EF4-FFF2-40B4-BE49-F238E27FC236}">
                <a16:creationId xmlns:a16="http://schemas.microsoft.com/office/drawing/2014/main" id="{BAA9AFAE-F5F1-BA41-B8A8-BF5FB2613946}"/>
              </a:ext>
            </a:extLst>
          </p:cNvPr>
          <p:cNvCxnSpPr/>
          <p:nvPr userDrawn="1"/>
        </p:nvCxnSpPr>
        <p:spPr>
          <a:xfrm>
            <a:off x="3199377" y="4361299"/>
            <a:ext cx="0" cy="1497407"/>
          </a:xfrm>
          <a:prstGeom prst="line">
            <a:avLst/>
          </a:prstGeom>
        </p:spPr>
        <p:style>
          <a:lnRef idx="1">
            <a:schemeClr val="accent3"/>
          </a:lnRef>
          <a:fillRef idx="0">
            <a:schemeClr val="accent3"/>
          </a:fillRef>
          <a:effectRef idx="0">
            <a:schemeClr val="accent3"/>
          </a:effectRef>
          <a:fontRef idx="minor">
            <a:schemeClr val="tx1"/>
          </a:fontRef>
        </p:style>
      </p:cxnSp>
      <p:sp>
        <p:nvSpPr>
          <p:cNvPr id="5" name="Text Placeholder 4">
            <a:extLst>
              <a:ext uri="{FF2B5EF4-FFF2-40B4-BE49-F238E27FC236}">
                <a16:creationId xmlns:a16="http://schemas.microsoft.com/office/drawing/2014/main" id="{F766B91B-8524-4399-9D68-92BA3F74B8D2}"/>
              </a:ext>
            </a:extLst>
          </p:cNvPr>
          <p:cNvSpPr>
            <a:spLocks noGrp="1"/>
          </p:cNvSpPr>
          <p:nvPr>
            <p:ph type="body" sz="quarter" idx="13" hasCustomPrompt="1"/>
          </p:nvPr>
        </p:nvSpPr>
        <p:spPr>
          <a:xfrm>
            <a:off x="3322117" y="4775077"/>
            <a:ext cx="7065433" cy="454272"/>
          </a:xfrm>
          <a:prstGeom prst="rect">
            <a:avLst/>
          </a:prstGeom>
        </p:spPr>
        <p:txBody>
          <a:bodyPr/>
          <a:lstStyle>
            <a:lvl1pPr>
              <a:buNone/>
              <a:defRPr sz="2133">
                <a:solidFill>
                  <a:srgbClr val="777777"/>
                </a:solidFill>
                <a:latin typeface="Roboto Light" panose="02000000000000000000" pitchFamily="2" charset="0"/>
                <a:ea typeface="Roboto Light" panose="02000000000000000000" pitchFamily="2" charset="0"/>
              </a:defRPr>
            </a:lvl1pPr>
          </a:lstStyle>
          <a:p>
            <a:pPr lvl="0"/>
            <a:r>
              <a:rPr lang="en-US"/>
              <a:t>Text</a:t>
            </a:r>
          </a:p>
        </p:txBody>
      </p:sp>
    </p:spTree>
    <p:extLst>
      <p:ext uri="{BB962C8B-B14F-4D97-AF65-F5344CB8AC3E}">
        <p14:creationId xmlns:p14="http://schemas.microsoft.com/office/powerpoint/2010/main" val="8156992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16"/>
        <p:cNvGrpSpPr/>
        <p:nvPr/>
      </p:nvGrpSpPr>
      <p:grpSpPr>
        <a:xfrm>
          <a:off x="0" y="0"/>
          <a:ext cx="0" cy="0"/>
          <a:chOff x="0" y="0"/>
          <a:chExt cx="0" cy="0"/>
        </a:xfrm>
      </p:grpSpPr>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2" name="Picture 5" descr="Logo, company name&#10;&#10;Description automatically generated">
            <a:extLst>
              <a:ext uri="{FF2B5EF4-FFF2-40B4-BE49-F238E27FC236}">
                <a16:creationId xmlns:a16="http://schemas.microsoft.com/office/drawing/2014/main" id="{FDD882B5-BF44-26DE-6352-952F0752DCD9}"/>
              </a:ext>
            </a:extLst>
          </p:cNvPr>
          <p:cNvPicPr>
            <a:picLocks noChangeAspect="1"/>
          </p:cNvPicPr>
          <p:nvPr userDrawn="1"/>
        </p:nvPicPr>
        <p:blipFill>
          <a:blip r:embed="rId2"/>
          <a:stretch>
            <a:fillRect/>
          </a:stretch>
        </p:blipFill>
        <p:spPr>
          <a:xfrm>
            <a:off x="10114365" y="5858707"/>
            <a:ext cx="1998673" cy="999295"/>
          </a:xfrm>
          <a:prstGeom prst="rect">
            <a:avLst/>
          </a:prstGeom>
        </p:spPr>
      </p:pic>
      <p:sp>
        <p:nvSpPr>
          <p:cNvPr id="3" name="Text Placeholder 7">
            <a:extLst>
              <a:ext uri="{FF2B5EF4-FFF2-40B4-BE49-F238E27FC236}">
                <a16:creationId xmlns:a16="http://schemas.microsoft.com/office/drawing/2014/main" id="{5D91C34F-79B1-B939-66A4-6CC0B5AA3F6A}"/>
              </a:ext>
            </a:extLst>
          </p:cNvPr>
          <p:cNvSpPr>
            <a:spLocks noGrp="1"/>
          </p:cNvSpPr>
          <p:nvPr>
            <p:ph type="body" sz="quarter" idx="10" hasCustomPrompt="1"/>
          </p:nvPr>
        </p:nvSpPr>
        <p:spPr>
          <a:xfrm>
            <a:off x="389468" y="371816"/>
            <a:ext cx="11111425" cy="683097"/>
          </a:xfrm>
          <a:prstGeom prst="rect">
            <a:avLst/>
          </a:prstGeom>
        </p:spPr>
        <p:txBody>
          <a:bodyPr anchor="ctr"/>
          <a:lstStyle>
            <a:lvl1pPr>
              <a:buNone/>
              <a:defRPr sz="3733" b="0" i="0">
                <a:solidFill>
                  <a:srgbClr val="006171"/>
                </a:solidFill>
                <a:latin typeface="+mj-lt"/>
                <a:ea typeface="Roboto" panose="02000000000000000000" pitchFamily="2" charset="0"/>
              </a:defRPr>
            </a:lvl1pPr>
          </a:lstStyle>
          <a:p>
            <a:pPr lvl="0"/>
            <a:r>
              <a:rPr lang="en-US"/>
              <a:t>Headline</a:t>
            </a:r>
          </a:p>
        </p:txBody>
      </p:sp>
      <p:sp>
        <p:nvSpPr>
          <p:cNvPr id="4" name="Text Placeholder 9">
            <a:extLst>
              <a:ext uri="{FF2B5EF4-FFF2-40B4-BE49-F238E27FC236}">
                <a16:creationId xmlns:a16="http://schemas.microsoft.com/office/drawing/2014/main" id="{D3E895A7-9969-A2AA-4686-A46A1E7E6F0E}"/>
              </a:ext>
            </a:extLst>
          </p:cNvPr>
          <p:cNvSpPr>
            <a:spLocks noGrp="1"/>
          </p:cNvSpPr>
          <p:nvPr>
            <p:ph type="body" sz="quarter" idx="11" hasCustomPrompt="1"/>
          </p:nvPr>
        </p:nvSpPr>
        <p:spPr>
          <a:xfrm>
            <a:off x="640404" y="1007351"/>
            <a:ext cx="10778632" cy="475576"/>
          </a:xfrm>
          <a:prstGeom prst="rect">
            <a:avLst/>
          </a:prstGeom>
        </p:spPr>
        <p:txBody>
          <a:bodyPr anchor="ctr"/>
          <a:lstStyle>
            <a:lvl1pPr>
              <a:buNone/>
              <a:defRPr sz="2400">
                <a:solidFill>
                  <a:srgbClr val="FFAB40"/>
                </a:solidFill>
                <a:latin typeface="Roboto" panose="02000000000000000000" pitchFamily="2" charset="0"/>
                <a:ea typeface="Roboto" panose="02000000000000000000" pitchFamily="2" charset="0"/>
              </a:defRPr>
            </a:lvl1pPr>
          </a:lstStyle>
          <a:p>
            <a:pPr lvl="0"/>
            <a:r>
              <a:rPr lang="en-US"/>
              <a:t>Sub Head</a:t>
            </a:r>
          </a:p>
        </p:txBody>
      </p:sp>
      <p:sp>
        <p:nvSpPr>
          <p:cNvPr id="5" name="Text Placeholder 3">
            <a:extLst>
              <a:ext uri="{FF2B5EF4-FFF2-40B4-BE49-F238E27FC236}">
                <a16:creationId xmlns:a16="http://schemas.microsoft.com/office/drawing/2014/main" id="{D3196BDC-3A8C-5E58-89D7-FB4B4F2F95FE}"/>
              </a:ext>
            </a:extLst>
          </p:cNvPr>
          <p:cNvSpPr>
            <a:spLocks noGrp="1"/>
          </p:cNvSpPr>
          <p:nvPr>
            <p:ph type="body" sz="quarter" idx="13" hasCustomPrompt="1"/>
          </p:nvPr>
        </p:nvSpPr>
        <p:spPr>
          <a:xfrm>
            <a:off x="1015707" y="1546824"/>
            <a:ext cx="10280904" cy="4756701"/>
          </a:xfrm>
          <a:prstGeom prst="rect">
            <a:avLst/>
          </a:prstGeom>
        </p:spPr>
        <p:txBody>
          <a:bodyPr/>
          <a:lstStyle>
            <a:lvl1pPr>
              <a:spcBef>
                <a:spcPts val="533"/>
              </a:spcBef>
              <a:buNone/>
              <a:defRPr sz="2133" b="0">
                <a:solidFill>
                  <a:srgbClr val="777777"/>
                </a:solidFill>
                <a:latin typeface="Roboto Light" panose="02000000000000000000" pitchFamily="2" charset="0"/>
                <a:ea typeface="Roboto Light" panose="02000000000000000000" pitchFamily="2" charset="0"/>
                <a:cs typeface="Roboto" panose="02000000000000000000" pitchFamily="2" charset="0"/>
              </a:defRPr>
            </a:lvl1pPr>
            <a:lvl2pPr>
              <a:spcBef>
                <a:spcPts val="533"/>
              </a:spcBef>
              <a:defRPr sz="1867" b="0">
                <a:solidFill>
                  <a:srgbClr val="777777"/>
                </a:solidFill>
                <a:latin typeface="Roboto Light" panose="02000000000000000000" pitchFamily="2" charset="0"/>
                <a:ea typeface="Roboto Light" panose="02000000000000000000" pitchFamily="2" charset="0"/>
              </a:defRPr>
            </a:lvl2pPr>
            <a:lvl3pPr>
              <a:spcBef>
                <a:spcPts val="533"/>
              </a:spcBef>
              <a:defRPr sz="1600" b="0">
                <a:solidFill>
                  <a:srgbClr val="777777"/>
                </a:solidFill>
                <a:latin typeface="Roboto Light" panose="02000000000000000000" pitchFamily="2" charset="0"/>
                <a:ea typeface="Roboto Light" panose="02000000000000000000" pitchFamily="2" charset="0"/>
              </a:defRPr>
            </a:lvl3pPr>
            <a:lvl4pPr>
              <a:spcBef>
                <a:spcPts val="533"/>
              </a:spcBef>
              <a:defRPr sz="1600" b="0">
                <a:solidFill>
                  <a:srgbClr val="777777"/>
                </a:solidFill>
                <a:latin typeface="Roboto Light" panose="02000000000000000000" pitchFamily="2" charset="0"/>
                <a:ea typeface="Roboto Light" panose="02000000000000000000" pitchFamily="2" charset="0"/>
              </a:defRPr>
            </a:lvl4pPr>
            <a:lvl5pPr>
              <a:spcBef>
                <a:spcPts val="533"/>
              </a:spcBef>
              <a:defRPr sz="1600" b="0">
                <a:solidFill>
                  <a:srgbClr val="777777"/>
                </a:solidFill>
                <a:latin typeface="Roboto Light" panose="02000000000000000000" pitchFamily="2" charset="0"/>
                <a:ea typeface="Roboto Light" panose="02000000000000000000" pitchFamily="2" charset="0"/>
              </a:defRPr>
            </a:lvl5pPr>
          </a:lstStyle>
          <a:p>
            <a:pPr lvl="0"/>
            <a:r>
              <a:rPr lang="en-US"/>
              <a:t>Body</a:t>
            </a:r>
          </a:p>
        </p:txBody>
      </p:sp>
    </p:spTree>
    <p:extLst>
      <p:ext uri="{BB962C8B-B14F-4D97-AF65-F5344CB8AC3E}">
        <p14:creationId xmlns:p14="http://schemas.microsoft.com/office/powerpoint/2010/main" val="29795947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881083-9B57-4546-B927-A95EAC5ED9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0323CF2B-1A7A-634D-BC91-B09FC07D7CE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54999" y="5969803"/>
            <a:ext cx="1699360" cy="698772"/>
          </a:xfrm>
          <a:prstGeom prst="rect">
            <a:avLst/>
          </a:prstGeom>
        </p:spPr>
      </p:pic>
      <p:sp>
        <p:nvSpPr>
          <p:cNvPr id="9" name="Text Placeholder 7">
            <a:extLst>
              <a:ext uri="{FF2B5EF4-FFF2-40B4-BE49-F238E27FC236}">
                <a16:creationId xmlns:a16="http://schemas.microsoft.com/office/drawing/2014/main" id="{052354AD-EC74-4CC8-A436-B3C1CA9768C2}"/>
              </a:ext>
            </a:extLst>
          </p:cNvPr>
          <p:cNvSpPr>
            <a:spLocks noGrp="1"/>
          </p:cNvSpPr>
          <p:nvPr>
            <p:ph type="body" sz="quarter" idx="10" hasCustomPrompt="1"/>
          </p:nvPr>
        </p:nvSpPr>
        <p:spPr>
          <a:xfrm>
            <a:off x="389468" y="371816"/>
            <a:ext cx="8378397" cy="683097"/>
          </a:xfrm>
          <a:prstGeom prst="rect">
            <a:avLst/>
          </a:prstGeom>
        </p:spPr>
        <p:txBody>
          <a:bodyPr anchor="ctr"/>
          <a:lstStyle>
            <a:lvl1pPr>
              <a:buNone/>
              <a:defRPr sz="3733" b="0" i="0">
                <a:solidFill>
                  <a:srgbClr val="006171"/>
                </a:solidFill>
                <a:latin typeface="+mj-lt"/>
              </a:defRPr>
            </a:lvl1pPr>
          </a:lstStyle>
          <a:p>
            <a:pPr lvl="0"/>
            <a:r>
              <a:rPr lang="en-US"/>
              <a:t>Headline</a:t>
            </a:r>
          </a:p>
        </p:txBody>
      </p:sp>
      <p:sp>
        <p:nvSpPr>
          <p:cNvPr id="12" name="Text Placeholder 9">
            <a:extLst>
              <a:ext uri="{FF2B5EF4-FFF2-40B4-BE49-F238E27FC236}">
                <a16:creationId xmlns:a16="http://schemas.microsoft.com/office/drawing/2014/main" id="{7241BF47-2EA3-40E1-B162-A52191126C71}"/>
              </a:ext>
            </a:extLst>
          </p:cNvPr>
          <p:cNvSpPr>
            <a:spLocks noGrp="1"/>
          </p:cNvSpPr>
          <p:nvPr>
            <p:ph type="body" sz="quarter" idx="11" hasCustomPrompt="1"/>
          </p:nvPr>
        </p:nvSpPr>
        <p:spPr>
          <a:xfrm>
            <a:off x="640406" y="1007351"/>
            <a:ext cx="8127460" cy="475576"/>
          </a:xfrm>
          <a:prstGeom prst="rect">
            <a:avLst/>
          </a:prstGeom>
        </p:spPr>
        <p:txBody>
          <a:bodyPr anchor="ctr"/>
          <a:lstStyle>
            <a:lvl1pPr>
              <a:buNone/>
              <a:defRPr sz="2400">
                <a:solidFill>
                  <a:srgbClr val="FFAB40"/>
                </a:solidFill>
                <a:latin typeface="Roboto" panose="02000000000000000000" pitchFamily="2" charset="0"/>
                <a:ea typeface="Roboto" panose="02000000000000000000" pitchFamily="2" charset="0"/>
              </a:defRPr>
            </a:lvl1pPr>
          </a:lstStyle>
          <a:p>
            <a:pPr lvl="0"/>
            <a:r>
              <a:rPr lang="en-US"/>
              <a:t>Sub Head</a:t>
            </a:r>
          </a:p>
        </p:txBody>
      </p:sp>
      <p:sp>
        <p:nvSpPr>
          <p:cNvPr id="13" name="Text Placeholder 3">
            <a:extLst>
              <a:ext uri="{FF2B5EF4-FFF2-40B4-BE49-F238E27FC236}">
                <a16:creationId xmlns:a16="http://schemas.microsoft.com/office/drawing/2014/main" id="{2DA096C5-362A-4EEB-8255-B2A999D8E953}"/>
              </a:ext>
            </a:extLst>
          </p:cNvPr>
          <p:cNvSpPr>
            <a:spLocks noGrp="1"/>
          </p:cNvSpPr>
          <p:nvPr>
            <p:ph type="body" sz="quarter" idx="13" hasCustomPrompt="1"/>
          </p:nvPr>
        </p:nvSpPr>
        <p:spPr>
          <a:xfrm>
            <a:off x="1015707" y="1546824"/>
            <a:ext cx="7752156" cy="4756701"/>
          </a:xfrm>
          <a:prstGeom prst="rect">
            <a:avLst/>
          </a:prstGeom>
        </p:spPr>
        <p:txBody>
          <a:bodyPr/>
          <a:lstStyle>
            <a:lvl1pPr>
              <a:spcBef>
                <a:spcPts val="533"/>
              </a:spcBef>
              <a:buNone/>
              <a:defRPr sz="2133" b="0">
                <a:solidFill>
                  <a:srgbClr val="777777"/>
                </a:solidFill>
                <a:latin typeface="Roboto Light" panose="02000000000000000000" pitchFamily="2" charset="0"/>
                <a:ea typeface="Roboto Light" panose="02000000000000000000" pitchFamily="2" charset="0"/>
                <a:cs typeface="Roboto" panose="02000000000000000000" pitchFamily="2" charset="0"/>
              </a:defRPr>
            </a:lvl1pPr>
            <a:lvl2pPr>
              <a:spcBef>
                <a:spcPts val="533"/>
              </a:spcBef>
              <a:defRPr sz="1867" b="0">
                <a:solidFill>
                  <a:srgbClr val="777777"/>
                </a:solidFill>
                <a:latin typeface="Roboto Light" panose="02000000000000000000" pitchFamily="2" charset="0"/>
                <a:ea typeface="Roboto Light" panose="02000000000000000000" pitchFamily="2" charset="0"/>
              </a:defRPr>
            </a:lvl2pPr>
            <a:lvl3pPr>
              <a:spcBef>
                <a:spcPts val="533"/>
              </a:spcBef>
              <a:defRPr sz="1600" b="0">
                <a:solidFill>
                  <a:srgbClr val="777777"/>
                </a:solidFill>
                <a:latin typeface="Roboto Light" panose="02000000000000000000" pitchFamily="2" charset="0"/>
                <a:ea typeface="Roboto Light" panose="02000000000000000000" pitchFamily="2" charset="0"/>
              </a:defRPr>
            </a:lvl3pPr>
            <a:lvl4pPr>
              <a:spcBef>
                <a:spcPts val="533"/>
              </a:spcBef>
              <a:defRPr sz="1600" b="0">
                <a:solidFill>
                  <a:srgbClr val="777777"/>
                </a:solidFill>
                <a:latin typeface="Roboto Light" panose="02000000000000000000" pitchFamily="2" charset="0"/>
                <a:ea typeface="Roboto Light" panose="02000000000000000000" pitchFamily="2" charset="0"/>
              </a:defRPr>
            </a:lvl4pPr>
            <a:lvl5pPr>
              <a:spcBef>
                <a:spcPts val="533"/>
              </a:spcBef>
              <a:defRPr sz="1600" b="0">
                <a:solidFill>
                  <a:srgbClr val="777777"/>
                </a:solidFill>
                <a:latin typeface="Roboto Light" panose="02000000000000000000" pitchFamily="2" charset="0"/>
                <a:ea typeface="Roboto Light" panose="02000000000000000000" pitchFamily="2" charset="0"/>
              </a:defRPr>
            </a:lvl5pPr>
          </a:lstStyle>
          <a:p>
            <a:pPr lvl="0"/>
            <a:r>
              <a:rPr lang="en-US"/>
              <a:t>Body</a:t>
            </a:r>
          </a:p>
        </p:txBody>
      </p:sp>
    </p:spTree>
    <p:extLst>
      <p:ext uri="{BB962C8B-B14F-4D97-AF65-F5344CB8AC3E}">
        <p14:creationId xmlns:p14="http://schemas.microsoft.com/office/powerpoint/2010/main" val="2686223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reserve="1" userDrawn="1">
  <p:cSld name="Title Page">
    <p:spTree>
      <p:nvGrpSpPr>
        <p:cNvPr id="1" name="Shape 28"/>
        <p:cNvGrpSpPr/>
        <p:nvPr/>
      </p:nvGrpSpPr>
      <p:grpSpPr>
        <a:xfrm>
          <a:off x="0" y="0"/>
          <a:ext cx="0" cy="0"/>
          <a:chOff x="0" y="0"/>
          <a:chExt cx="0" cy="0"/>
        </a:xfrm>
      </p:grpSpPr>
      <p:pic>
        <p:nvPicPr>
          <p:cNvPr id="5" name="Picture 4">
            <a:extLst>
              <a:ext uri="{FF2B5EF4-FFF2-40B4-BE49-F238E27FC236}">
                <a16:creationId xmlns:a16="http://schemas.microsoft.com/office/drawing/2014/main" id="{84BC1EF2-1064-FF4D-8E15-A2FD152308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 Placeholder 2">
            <a:extLst>
              <a:ext uri="{FF2B5EF4-FFF2-40B4-BE49-F238E27FC236}">
                <a16:creationId xmlns:a16="http://schemas.microsoft.com/office/drawing/2014/main" id="{DFE75426-D7C0-DB43-85B9-DEA521FEC816}"/>
              </a:ext>
            </a:extLst>
          </p:cNvPr>
          <p:cNvSpPr>
            <a:spLocks noGrp="1"/>
          </p:cNvSpPr>
          <p:nvPr>
            <p:ph type="body" sz="quarter" idx="13" hasCustomPrompt="1"/>
          </p:nvPr>
        </p:nvSpPr>
        <p:spPr>
          <a:xfrm>
            <a:off x="301524" y="5814453"/>
            <a:ext cx="7618953" cy="1043548"/>
          </a:xfrm>
          <a:prstGeom prst="rect">
            <a:avLst/>
          </a:prstGeom>
          <a:noFill/>
          <a:ln>
            <a:noFill/>
          </a:ln>
        </p:spPr>
        <p:style>
          <a:lnRef idx="2">
            <a:schemeClr val="dk1"/>
          </a:lnRef>
          <a:fillRef idx="1">
            <a:schemeClr val="lt1"/>
          </a:fillRef>
          <a:effectRef idx="0">
            <a:schemeClr val="dk1"/>
          </a:effectRef>
          <a:fontRef idx="minor">
            <a:schemeClr val="dk1"/>
          </a:fontRef>
        </p:style>
        <p:txBody>
          <a:bodyPr>
            <a:normAutofit/>
          </a:bodyPr>
          <a:lstStyle>
            <a:lvl1pPr algn="r">
              <a:buNone/>
              <a:defRPr sz="3700" b="0" i="0">
                <a:solidFill>
                  <a:srgbClr val="00A0AC"/>
                </a:solidFill>
                <a:latin typeface="Roboto Light" panose="02000000000000000000" pitchFamily="2" charset="0"/>
                <a:ea typeface="Roboto Light" panose="02000000000000000000" pitchFamily="2" charset="0"/>
              </a:defRPr>
            </a:lvl1pPr>
            <a:lvl2pPr>
              <a:defRPr sz="4800" b="0" i="0">
                <a:latin typeface="Roboto Light" panose="02000000000000000000" pitchFamily="2" charset="0"/>
                <a:ea typeface="Roboto Light" panose="02000000000000000000" pitchFamily="2" charset="0"/>
              </a:defRPr>
            </a:lvl2pPr>
            <a:lvl3pPr>
              <a:defRPr sz="4800" b="0" i="0">
                <a:latin typeface="Roboto Light" panose="02000000000000000000" pitchFamily="2" charset="0"/>
                <a:ea typeface="Roboto Light" panose="02000000000000000000" pitchFamily="2" charset="0"/>
              </a:defRPr>
            </a:lvl3pPr>
            <a:lvl4pPr>
              <a:defRPr sz="4800" b="0" i="0">
                <a:latin typeface="Roboto Light" panose="02000000000000000000" pitchFamily="2" charset="0"/>
                <a:ea typeface="Roboto Light" panose="02000000000000000000" pitchFamily="2" charset="0"/>
              </a:defRPr>
            </a:lvl4pPr>
            <a:lvl5pPr>
              <a:defRPr sz="4800" b="0" i="0">
                <a:latin typeface="Roboto Light" panose="02000000000000000000" pitchFamily="2" charset="0"/>
                <a:ea typeface="Roboto Light" panose="02000000000000000000" pitchFamily="2" charset="0"/>
              </a:defRPr>
            </a:lvl5pPr>
          </a:lstStyle>
          <a:p>
            <a:pPr lvl="0"/>
            <a:r>
              <a:rPr lang="en-US"/>
              <a:t>Meeting Title</a:t>
            </a:r>
          </a:p>
        </p:txBody>
      </p:sp>
      <p:pic>
        <p:nvPicPr>
          <p:cNvPr id="8" name="Picture 7">
            <a:extLst>
              <a:ext uri="{FF2B5EF4-FFF2-40B4-BE49-F238E27FC236}">
                <a16:creationId xmlns:a16="http://schemas.microsoft.com/office/drawing/2014/main" id="{7D3BF0F0-9096-864D-BF9F-97EACFAFDC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54999" y="5969803"/>
            <a:ext cx="1699360" cy="698772"/>
          </a:xfrm>
          <a:prstGeom prst="rect">
            <a:avLst/>
          </a:prstGeom>
        </p:spPr>
      </p:pic>
      <p:sp>
        <p:nvSpPr>
          <p:cNvPr id="3" name="Text Placeholder 2">
            <a:extLst>
              <a:ext uri="{FF2B5EF4-FFF2-40B4-BE49-F238E27FC236}">
                <a16:creationId xmlns:a16="http://schemas.microsoft.com/office/drawing/2014/main" id="{91543A38-F602-7246-87FC-EF69A32D8DD6}"/>
              </a:ext>
            </a:extLst>
          </p:cNvPr>
          <p:cNvSpPr>
            <a:spLocks noGrp="1"/>
          </p:cNvSpPr>
          <p:nvPr>
            <p:ph type="body" sz="quarter" idx="14" hasCustomPrompt="1"/>
          </p:nvPr>
        </p:nvSpPr>
        <p:spPr>
          <a:xfrm>
            <a:off x="8296507" y="5969803"/>
            <a:ext cx="1720851" cy="807092"/>
          </a:xfrm>
          <a:prstGeom prst="rect">
            <a:avLst/>
          </a:prstGeom>
        </p:spPr>
        <p:txBody>
          <a:bodyPr>
            <a:normAutofit/>
          </a:bodyPr>
          <a:lstStyle>
            <a:lvl1pPr>
              <a:buNone/>
              <a:defRPr sz="1500">
                <a:solidFill>
                  <a:srgbClr val="777777"/>
                </a:solidFill>
              </a:defRPr>
            </a:lvl1pPr>
          </a:lstStyle>
          <a:p>
            <a:pPr lvl="0"/>
            <a:r>
              <a:rPr lang="en-US"/>
              <a:t>Month DD, 202X</a:t>
            </a:r>
          </a:p>
        </p:txBody>
      </p:sp>
    </p:spTree>
    <p:extLst>
      <p:ext uri="{BB962C8B-B14F-4D97-AF65-F5344CB8AC3E}">
        <p14:creationId xmlns:p14="http://schemas.microsoft.com/office/powerpoint/2010/main" val="36968328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E4CB67-FDF0-AA42-A396-75763721FE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551A6672-4903-3E47-9D6C-B0F33BDEC9D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54999" y="5969803"/>
            <a:ext cx="1699360" cy="698772"/>
          </a:xfrm>
          <a:prstGeom prst="rect">
            <a:avLst/>
          </a:prstGeom>
        </p:spPr>
      </p:pic>
      <p:sp>
        <p:nvSpPr>
          <p:cNvPr id="9" name="Text Placeholder 7">
            <a:extLst>
              <a:ext uri="{FF2B5EF4-FFF2-40B4-BE49-F238E27FC236}">
                <a16:creationId xmlns:a16="http://schemas.microsoft.com/office/drawing/2014/main" id="{8BF02825-7C11-457E-ADE3-DDC2F077B3C6}"/>
              </a:ext>
            </a:extLst>
          </p:cNvPr>
          <p:cNvSpPr>
            <a:spLocks noGrp="1"/>
          </p:cNvSpPr>
          <p:nvPr>
            <p:ph type="body" sz="quarter" idx="10" hasCustomPrompt="1"/>
          </p:nvPr>
        </p:nvSpPr>
        <p:spPr>
          <a:xfrm>
            <a:off x="389468" y="371816"/>
            <a:ext cx="8378397" cy="683097"/>
          </a:xfrm>
          <a:prstGeom prst="rect">
            <a:avLst/>
          </a:prstGeom>
        </p:spPr>
        <p:txBody>
          <a:bodyPr anchor="ctr"/>
          <a:lstStyle>
            <a:lvl1pPr>
              <a:buNone/>
              <a:defRPr sz="3733" b="0" i="0">
                <a:solidFill>
                  <a:srgbClr val="006171"/>
                </a:solidFill>
                <a:latin typeface="+mj-lt"/>
              </a:defRPr>
            </a:lvl1pPr>
          </a:lstStyle>
          <a:p>
            <a:pPr lvl="0"/>
            <a:r>
              <a:rPr lang="en-US"/>
              <a:t>Headline</a:t>
            </a:r>
          </a:p>
        </p:txBody>
      </p:sp>
      <p:sp>
        <p:nvSpPr>
          <p:cNvPr id="12" name="Text Placeholder 9">
            <a:extLst>
              <a:ext uri="{FF2B5EF4-FFF2-40B4-BE49-F238E27FC236}">
                <a16:creationId xmlns:a16="http://schemas.microsoft.com/office/drawing/2014/main" id="{FD38A023-F4DB-448B-9027-39C24406F182}"/>
              </a:ext>
            </a:extLst>
          </p:cNvPr>
          <p:cNvSpPr>
            <a:spLocks noGrp="1"/>
          </p:cNvSpPr>
          <p:nvPr>
            <p:ph type="body" sz="quarter" idx="11" hasCustomPrompt="1"/>
          </p:nvPr>
        </p:nvSpPr>
        <p:spPr>
          <a:xfrm>
            <a:off x="640406" y="1007351"/>
            <a:ext cx="8127460" cy="475576"/>
          </a:xfrm>
          <a:prstGeom prst="rect">
            <a:avLst/>
          </a:prstGeom>
        </p:spPr>
        <p:txBody>
          <a:bodyPr anchor="ctr"/>
          <a:lstStyle>
            <a:lvl1pPr>
              <a:buNone/>
              <a:defRPr sz="2400">
                <a:solidFill>
                  <a:srgbClr val="FFAB40"/>
                </a:solidFill>
                <a:latin typeface="Roboto" panose="02000000000000000000" pitchFamily="2" charset="0"/>
                <a:ea typeface="Roboto" panose="02000000000000000000" pitchFamily="2" charset="0"/>
              </a:defRPr>
            </a:lvl1pPr>
          </a:lstStyle>
          <a:p>
            <a:pPr lvl="0"/>
            <a:r>
              <a:rPr lang="en-US"/>
              <a:t>Sub Head</a:t>
            </a:r>
          </a:p>
        </p:txBody>
      </p:sp>
      <p:sp>
        <p:nvSpPr>
          <p:cNvPr id="13" name="Text Placeholder 3">
            <a:extLst>
              <a:ext uri="{FF2B5EF4-FFF2-40B4-BE49-F238E27FC236}">
                <a16:creationId xmlns:a16="http://schemas.microsoft.com/office/drawing/2014/main" id="{C2ED389D-5338-49AE-91F9-9D693EA96223}"/>
              </a:ext>
            </a:extLst>
          </p:cNvPr>
          <p:cNvSpPr>
            <a:spLocks noGrp="1"/>
          </p:cNvSpPr>
          <p:nvPr>
            <p:ph type="body" sz="quarter" idx="13" hasCustomPrompt="1"/>
          </p:nvPr>
        </p:nvSpPr>
        <p:spPr>
          <a:xfrm>
            <a:off x="1015707" y="1546824"/>
            <a:ext cx="7752156" cy="4756701"/>
          </a:xfrm>
          <a:prstGeom prst="rect">
            <a:avLst/>
          </a:prstGeom>
        </p:spPr>
        <p:txBody>
          <a:bodyPr/>
          <a:lstStyle>
            <a:lvl1pPr>
              <a:spcBef>
                <a:spcPts val="533"/>
              </a:spcBef>
              <a:buNone/>
              <a:defRPr sz="2133" b="0">
                <a:solidFill>
                  <a:srgbClr val="777777"/>
                </a:solidFill>
                <a:latin typeface="Roboto Light" panose="02000000000000000000" pitchFamily="2" charset="0"/>
                <a:ea typeface="Roboto Light" panose="02000000000000000000" pitchFamily="2" charset="0"/>
                <a:cs typeface="Roboto" panose="02000000000000000000" pitchFamily="2" charset="0"/>
              </a:defRPr>
            </a:lvl1pPr>
            <a:lvl2pPr>
              <a:spcBef>
                <a:spcPts val="533"/>
              </a:spcBef>
              <a:defRPr sz="1867" b="0">
                <a:solidFill>
                  <a:srgbClr val="777777"/>
                </a:solidFill>
                <a:latin typeface="Roboto Light" panose="02000000000000000000" pitchFamily="2" charset="0"/>
                <a:ea typeface="Roboto Light" panose="02000000000000000000" pitchFamily="2" charset="0"/>
              </a:defRPr>
            </a:lvl2pPr>
            <a:lvl3pPr>
              <a:spcBef>
                <a:spcPts val="533"/>
              </a:spcBef>
              <a:defRPr sz="1600" b="0">
                <a:solidFill>
                  <a:srgbClr val="777777"/>
                </a:solidFill>
                <a:latin typeface="Roboto Light" panose="02000000000000000000" pitchFamily="2" charset="0"/>
                <a:ea typeface="Roboto Light" panose="02000000000000000000" pitchFamily="2" charset="0"/>
              </a:defRPr>
            </a:lvl3pPr>
            <a:lvl4pPr>
              <a:spcBef>
                <a:spcPts val="533"/>
              </a:spcBef>
              <a:defRPr sz="1600" b="0">
                <a:solidFill>
                  <a:srgbClr val="777777"/>
                </a:solidFill>
                <a:latin typeface="Roboto Light" panose="02000000000000000000" pitchFamily="2" charset="0"/>
                <a:ea typeface="Roboto Light" panose="02000000000000000000" pitchFamily="2" charset="0"/>
              </a:defRPr>
            </a:lvl4pPr>
            <a:lvl5pPr>
              <a:spcBef>
                <a:spcPts val="533"/>
              </a:spcBef>
              <a:defRPr sz="1600" b="0">
                <a:solidFill>
                  <a:srgbClr val="777777"/>
                </a:solidFill>
                <a:latin typeface="Roboto Light" panose="02000000000000000000" pitchFamily="2" charset="0"/>
                <a:ea typeface="Roboto Light" panose="02000000000000000000" pitchFamily="2" charset="0"/>
              </a:defRPr>
            </a:lvl5pPr>
          </a:lstStyle>
          <a:p>
            <a:pPr lvl="0"/>
            <a:r>
              <a:rPr lang="en-US"/>
              <a:t>Body</a:t>
            </a:r>
          </a:p>
        </p:txBody>
      </p:sp>
    </p:spTree>
    <p:extLst>
      <p:ext uri="{BB962C8B-B14F-4D97-AF65-F5344CB8AC3E}">
        <p14:creationId xmlns:p14="http://schemas.microsoft.com/office/powerpoint/2010/main" val="9292309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8F2A8-DBE1-4C71-B17A-690B389E42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FD9D11-B55F-412F-9707-70AFDA3D0C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9F73CA-F502-4B49-B283-D26FA0B3F30E}"/>
              </a:ext>
            </a:extLst>
          </p:cNvPr>
          <p:cNvSpPr>
            <a:spLocks noGrp="1"/>
          </p:cNvSpPr>
          <p:nvPr>
            <p:ph type="dt" sz="half" idx="10"/>
          </p:nvPr>
        </p:nvSpPr>
        <p:spPr/>
        <p:txBody>
          <a:bodyPr/>
          <a:lstStyle/>
          <a:p>
            <a:fld id="{001E390B-227E-400F-8E65-BAB247CFBB2E}" type="datetimeFigureOut">
              <a:rPr lang="en-US" smtClean="0"/>
              <a:t>11/14/2023</a:t>
            </a:fld>
            <a:endParaRPr lang="en-US"/>
          </a:p>
        </p:txBody>
      </p:sp>
      <p:sp>
        <p:nvSpPr>
          <p:cNvPr id="5" name="Footer Placeholder 4">
            <a:extLst>
              <a:ext uri="{FF2B5EF4-FFF2-40B4-BE49-F238E27FC236}">
                <a16:creationId xmlns:a16="http://schemas.microsoft.com/office/drawing/2014/main" id="{03F5C725-995B-4201-BF67-7B9B6EE336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4F71EA-DE45-423D-A7B7-F90076C3A222}"/>
              </a:ext>
            </a:extLst>
          </p:cNvPr>
          <p:cNvSpPr>
            <a:spLocks noGrp="1"/>
          </p:cNvSpPr>
          <p:nvPr>
            <p:ph type="sldNum" sz="quarter" idx="12"/>
          </p:nvPr>
        </p:nvSpPr>
        <p:spPr/>
        <p:txBody>
          <a:bodyPr/>
          <a:lstStyle/>
          <a:p>
            <a:fld id="{04C14773-7615-4AB0-9DD0-39ED55CC3942}" type="slidenum">
              <a:rPr lang="en-US" smtClean="0"/>
              <a:t>‹#›</a:t>
            </a:fld>
            <a:endParaRPr lang="en-US"/>
          </a:p>
        </p:txBody>
      </p:sp>
    </p:spTree>
    <p:extLst>
      <p:ext uri="{BB962C8B-B14F-4D97-AF65-F5344CB8AC3E}">
        <p14:creationId xmlns:p14="http://schemas.microsoft.com/office/powerpoint/2010/main" val="602080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9D548-BD4D-45D5-8458-5772AD2838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69045A-2AC4-40E4-B870-90FCFA6A00E6}"/>
              </a:ext>
            </a:extLst>
          </p:cNvPr>
          <p:cNvSpPr>
            <a:spLocks noGrp="1"/>
          </p:cNvSpPr>
          <p:nvPr>
            <p:ph type="dt" sz="half" idx="10"/>
          </p:nvPr>
        </p:nvSpPr>
        <p:spPr/>
        <p:txBody>
          <a:bodyPr/>
          <a:lstStyle/>
          <a:p>
            <a:fld id="{BEDBA9EB-4CC4-4DB9-B522-B309A8574C45}" type="datetimeFigureOut">
              <a:rPr lang="en-US" smtClean="0"/>
              <a:t>11/14/2023</a:t>
            </a:fld>
            <a:endParaRPr lang="en-US"/>
          </a:p>
        </p:txBody>
      </p:sp>
      <p:sp>
        <p:nvSpPr>
          <p:cNvPr id="4" name="Footer Placeholder 3">
            <a:extLst>
              <a:ext uri="{FF2B5EF4-FFF2-40B4-BE49-F238E27FC236}">
                <a16:creationId xmlns:a16="http://schemas.microsoft.com/office/drawing/2014/main" id="{11F1EBB8-51AC-41EA-A97B-795B98B64F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6A6BF6-852B-4451-9CD9-BFAC30687FFD}"/>
              </a:ext>
            </a:extLst>
          </p:cNvPr>
          <p:cNvSpPr>
            <a:spLocks noGrp="1"/>
          </p:cNvSpPr>
          <p:nvPr>
            <p:ph type="sldNum" sz="quarter" idx="12"/>
          </p:nvPr>
        </p:nvSpPr>
        <p:spPr/>
        <p:txBody>
          <a:bodyPr/>
          <a:lstStyle/>
          <a:p>
            <a:fld id="{AF0740F7-BBA7-4F34-AC94-CFE86FD18E39}" type="slidenum">
              <a:rPr lang="en-US" smtClean="0"/>
              <a:t>‹#›</a:t>
            </a:fld>
            <a:endParaRPr lang="en-US"/>
          </a:p>
        </p:txBody>
      </p:sp>
    </p:spTree>
    <p:extLst>
      <p:ext uri="{BB962C8B-B14F-4D97-AF65-F5344CB8AC3E}">
        <p14:creationId xmlns:p14="http://schemas.microsoft.com/office/powerpoint/2010/main" val="3047916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3EA35B-4E7D-6C43-9228-8CB38E7F8F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6D7EF614-1C43-B845-823B-B5EA40AAF5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54999" y="5969803"/>
            <a:ext cx="1699360" cy="698772"/>
          </a:xfrm>
          <a:prstGeom prst="rect">
            <a:avLst/>
          </a:prstGeom>
        </p:spPr>
      </p:pic>
      <p:sp>
        <p:nvSpPr>
          <p:cNvPr id="9" name="Text Placeholder 7">
            <a:extLst>
              <a:ext uri="{FF2B5EF4-FFF2-40B4-BE49-F238E27FC236}">
                <a16:creationId xmlns:a16="http://schemas.microsoft.com/office/drawing/2014/main" id="{AA2502A2-93C5-4E92-8595-0D007260F31E}"/>
              </a:ext>
            </a:extLst>
          </p:cNvPr>
          <p:cNvSpPr>
            <a:spLocks noGrp="1"/>
          </p:cNvSpPr>
          <p:nvPr>
            <p:ph type="body" sz="quarter" idx="10" hasCustomPrompt="1"/>
          </p:nvPr>
        </p:nvSpPr>
        <p:spPr>
          <a:xfrm>
            <a:off x="389468" y="371816"/>
            <a:ext cx="8378397" cy="683097"/>
          </a:xfrm>
          <a:prstGeom prst="rect">
            <a:avLst/>
          </a:prstGeom>
        </p:spPr>
        <p:txBody>
          <a:bodyPr anchor="ctr"/>
          <a:lstStyle>
            <a:lvl1pPr>
              <a:buNone/>
              <a:defRPr sz="3733" b="0" i="0">
                <a:solidFill>
                  <a:srgbClr val="006171"/>
                </a:solidFill>
                <a:latin typeface="+mj-lt"/>
              </a:defRPr>
            </a:lvl1pPr>
          </a:lstStyle>
          <a:p>
            <a:pPr lvl="0"/>
            <a:r>
              <a:rPr lang="en-US"/>
              <a:t>Headline</a:t>
            </a:r>
          </a:p>
        </p:txBody>
      </p:sp>
      <p:sp>
        <p:nvSpPr>
          <p:cNvPr id="10" name="Text Placeholder 9">
            <a:extLst>
              <a:ext uri="{FF2B5EF4-FFF2-40B4-BE49-F238E27FC236}">
                <a16:creationId xmlns:a16="http://schemas.microsoft.com/office/drawing/2014/main" id="{74BDEE26-02E1-4D12-979D-DC0B848D00B0}"/>
              </a:ext>
            </a:extLst>
          </p:cNvPr>
          <p:cNvSpPr>
            <a:spLocks noGrp="1"/>
          </p:cNvSpPr>
          <p:nvPr>
            <p:ph type="body" sz="quarter" idx="11" hasCustomPrompt="1"/>
          </p:nvPr>
        </p:nvSpPr>
        <p:spPr>
          <a:xfrm>
            <a:off x="640406" y="1007351"/>
            <a:ext cx="8127460" cy="475576"/>
          </a:xfrm>
          <a:prstGeom prst="rect">
            <a:avLst/>
          </a:prstGeom>
        </p:spPr>
        <p:txBody>
          <a:bodyPr anchor="ctr"/>
          <a:lstStyle>
            <a:lvl1pPr>
              <a:buNone/>
              <a:defRPr sz="2400">
                <a:solidFill>
                  <a:srgbClr val="FFAB40"/>
                </a:solidFill>
                <a:latin typeface="Roboto" panose="02000000000000000000" pitchFamily="2" charset="0"/>
                <a:ea typeface="Roboto" panose="02000000000000000000" pitchFamily="2" charset="0"/>
              </a:defRPr>
            </a:lvl1pPr>
          </a:lstStyle>
          <a:p>
            <a:pPr lvl="0"/>
            <a:r>
              <a:rPr lang="en-US"/>
              <a:t>Sub Head</a:t>
            </a:r>
          </a:p>
        </p:txBody>
      </p:sp>
      <p:sp>
        <p:nvSpPr>
          <p:cNvPr id="11" name="Text Placeholder 3">
            <a:extLst>
              <a:ext uri="{FF2B5EF4-FFF2-40B4-BE49-F238E27FC236}">
                <a16:creationId xmlns:a16="http://schemas.microsoft.com/office/drawing/2014/main" id="{4005B9AF-C3D8-46EA-8586-892CA83AD819}"/>
              </a:ext>
            </a:extLst>
          </p:cNvPr>
          <p:cNvSpPr>
            <a:spLocks noGrp="1"/>
          </p:cNvSpPr>
          <p:nvPr>
            <p:ph type="body" sz="quarter" idx="13" hasCustomPrompt="1"/>
          </p:nvPr>
        </p:nvSpPr>
        <p:spPr>
          <a:xfrm>
            <a:off x="1015707" y="1546824"/>
            <a:ext cx="7752156" cy="4756701"/>
          </a:xfrm>
          <a:prstGeom prst="rect">
            <a:avLst/>
          </a:prstGeom>
        </p:spPr>
        <p:txBody>
          <a:bodyPr/>
          <a:lstStyle>
            <a:lvl1pPr>
              <a:spcBef>
                <a:spcPts val="533"/>
              </a:spcBef>
              <a:buNone/>
              <a:defRPr sz="2133" b="0">
                <a:solidFill>
                  <a:srgbClr val="777777"/>
                </a:solidFill>
                <a:latin typeface="Roboto Light" panose="02000000000000000000" pitchFamily="2" charset="0"/>
                <a:ea typeface="Roboto Light" panose="02000000000000000000" pitchFamily="2" charset="0"/>
                <a:cs typeface="Roboto" panose="02000000000000000000" pitchFamily="2" charset="0"/>
              </a:defRPr>
            </a:lvl1pPr>
            <a:lvl2pPr>
              <a:spcBef>
                <a:spcPts val="533"/>
              </a:spcBef>
              <a:defRPr sz="1867" b="0">
                <a:solidFill>
                  <a:srgbClr val="777777"/>
                </a:solidFill>
                <a:latin typeface="Roboto Light" panose="02000000000000000000" pitchFamily="2" charset="0"/>
                <a:ea typeface="Roboto Light" panose="02000000000000000000" pitchFamily="2" charset="0"/>
              </a:defRPr>
            </a:lvl2pPr>
            <a:lvl3pPr>
              <a:spcBef>
                <a:spcPts val="533"/>
              </a:spcBef>
              <a:defRPr sz="1600" b="0">
                <a:solidFill>
                  <a:srgbClr val="777777"/>
                </a:solidFill>
                <a:latin typeface="Roboto Light" panose="02000000000000000000" pitchFamily="2" charset="0"/>
                <a:ea typeface="Roboto Light" panose="02000000000000000000" pitchFamily="2" charset="0"/>
              </a:defRPr>
            </a:lvl3pPr>
            <a:lvl4pPr>
              <a:spcBef>
                <a:spcPts val="533"/>
              </a:spcBef>
              <a:defRPr sz="1600" b="0">
                <a:solidFill>
                  <a:srgbClr val="777777"/>
                </a:solidFill>
                <a:latin typeface="Roboto Light" panose="02000000000000000000" pitchFamily="2" charset="0"/>
                <a:ea typeface="Roboto Light" panose="02000000000000000000" pitchFamily="2" charset="0"/>
              </a:defRPr>
            </a:lvl4pPr>
            <a:lvl5pPr>
              <a:spcBef>
                <a:spcPts val="533"/>
              </a:spcBef>
              <a:defRPr sz="1600" b="0">
                <a:solidFill>
                  <a:srgbClr val="777777"/>
                </a:solidFill>
                <a:latin typeface="Roboto Light" panose="02000000000000000000" pitchFamily="2" charset="0"/>
                <a:ea typeface="Roboto Light" panose="02000000000000000000" pitchFamily="2" charset="0"/>
              </a:defRPr>
            </a:lvl5pPr>
          </a:lstStyle>
          <a:p>
            <a:pPr lvl="0"/>
            <a:r>
              <a:rPr lang="en-US"/>
              <a:t>Body</a:t>
            </a:r>
          </a:p>
        </p:txBody>
      </p:sp>
    </p:spTree>
    <p:extLst>
      <p:ext uri="{BB962C8B-B14F-4D97-AF65-F5344CB8AC3E}">
        <p14:creationId xmlns:p14="http://schemas.microsoft.com/office/powerpoint/2010/main" val="33367355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Check-In">
    <p:spTree>
      <p:nvGrpSpPr>
        <p:cNvPr id="1" name="Shape 35"/>
        <p:cNvGrpSpPr/>
        <p:nvPr/>
      </p:nvGrpSpPr>
      <p:grpSpPr>
        <a:xfrm>
          <a:off x="0" y="0"/>
          <a:ext cx="0" cy="0"/>
          <a:chOff x="0" y="0"/>
          <a:chExt cx="0" cy="0"/>
        </a:xfrm>
      </p:grpSpPr>
      <p:pic>
        <p:nvPicPr>
          <p:cNvPr id="5" name="Picture 4">
            <a:extLst>
              <a:ext uri="{FF2B5EF4-FFF2-40B4-BE49-F238E27FC236}">
                <a16:creationId xmlns:a16="http://schemas.microsoft.com/office/drawing/2014/main" id="{6B020571-228C-004A-95ED-791FF41B39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3" name="Straight Connector 2">
            <a:extLst>
              <a:ext uri="{FF2B5EF4-FFF2-40B4-BE49-F238E27FC236}">
                <a16:creationId xmlns:a16="http://schemas.microsoft.com/office/drawing/2014/main" id="{BAA9AFAE-F5F1-BA41-B8A8-BF5FB2613946}"/>
              </a:ext>
            </a:extLst>
          </p:cNvPr>
          <p:cNvCxnSpPr/>
          <p:nvPr userDrawn="1"/>
        </p:nvCxnSpPr>
        <p:spPr>
          <a:xfrm>
            <a:off x="3199377" y="4361299"/>
            <a:ext cx="0" cy="1497407"/>
          </a:xfrm>
          <a:prstGeom prst="line">
            <a:avLst/>
          </a:prstGeom>
        </p:spPr>
        <p:style>
          <a:lnRef idx="1">
            <a:schemeClr val="accent3"/>
          </a:lnRef>
          <a:fillRef idx="0">
            <a:schemeClr val="accent3"/>
          </a:fillRef>
          <a:effectRef idx="0">
            <a:schemeClr val="accent3"/>
          </a:effectRef>
          <a:fontRef idx="minor">
            <a:schemeClr val="tx1"/>
          </a:fontRef>
        </p:style>
      </p:cxnSp>
      <p:sp>
        <p:nvSpPr>
          <p:cNvPr id="9" name="Text Placeholder 2">
            <a:extLst>
              <a:ext uri="{FF2B5EF4-FFF2-40B4-BE49-F238E27FC236}">
                <a16:creationId xmlns:a16="http://schemas.microsoft.com/office/drawing/2014/main" id="{E1952C6C-811D-42FB-A66A-384F3F6618D4}"/>
              </a:ext>
            </a:extLst>
          </p:cNvPr>
          <p:cNvSpPr>
            <a:spLocks noGrp="1"/>
          </p:cNvSpPr>
          <p:nvPr>
            <p:ph type="body" sz="quarter" idx="12" hasCustomPrompt="1"/>
          </p:nvPr>
        </p:nvSpPr>
        <p:spPr>
          <a:xfrm>
            <a:off x="624573" y="4663637"/>
            <a:ext cx="2452067" cy="832796"/>
          </a:xfrm>
          <a:prstGeom prst="rect">
            <a:avLst/>
          </a:prstGeom>
        </p:spPr>
        <p:txBody>
          <a:bodyPr/>
          <a:lstStyle>
            <a:lvl1pPr>
              <a:buNone/>
              <a:defRPr sz="3733" b="0" i="0">
                <a:solidFill>
                  <a:srgbClr val="006171"/>
                </a:solidFill>
                <a:latin typeface="Roboto Light" panose="02000000000000000000" pitchFamily="2" charset="0"/>
                <a:ea typeface="Roboto Light" panose="02000000000000000000" pitchFamily="2" charset="0"/>
              </a:defRPr>
            </a:lvl1pPr>
            <a:lvl2pPr>
              <a:buNone/>
              <a:defRPr sz="2400" b="0" i="0">
                <a:solidFill>
                  <a:schemeClr val="accent4">
                    <a:lumMod val="75000"/>
                  </a:schemeClr>
                </a:solidFill>
                <a:latin typeface="Roboto Medium" panose="02000000000000000000" pitchFamily="2" charset="0"/>
                <a:ea typeface="Roboto Medium" panose="02000000000000000000" pitchFamily="2" charset="0"/>
              </a:defRPr>
            </a:lvl2pPr>
            <a:lvl3pPr>
              <a:defRPr sz="2400" b="0" i="0">
                <a:solidFill>
                  <a:schemeClr val="bg2">
                    <a:lumMod val="50000"/>
                  </a:schemeClr>
                </a:solidFill>
                <a:latin typeface="Roboto Light" panose="02000000000000000000" pitchFamily="2" charset="0"/>
                <a:ea typeface="Roboto Light" panose="02000000000000000000" pitchFamily="2" charset="0"/>
              </a:defRPr>
            </a:lvl3pPr>
            <a:lvl4pPr>
              <a:buNone/>
              <a:defRPr/>
            </a:lvl4pPr>
          </a:lstStyle>
          <a:p>
            <a:pPr lvl="0"/>
            <a:r>
              <a:rPr lang="en-US"/>
              <a:t>Check-in:</a:t>
            </a:r>
          </a:p>
        </p:txBody>
      </p:sp>
      <p:sp>
        <p:nvSpPr>
          <p:cNvPr id="12" name="Text Placeholder 4">
            <a:extLst>
              <a:ext uri="{FF2B5EF4-FFF2-40B4-BE49-F238E27FC236}">
                <a16:creationId xmlns:a16="http://schemas.microsoft.com/office/drawing/2014/main" id="{AB1692E6-9149-47F1-9F3A-A42521899F85}"/>
              </a:ext>
            </a:extLst>
          </p:cNvPr>
          <p:cNvSpPr>
            <a:spLocks noGrp="1"/>
          </p:cNvSpPr>
          <p:nvPr>
            <p:ph type="body" sz="quarter" idx="13" hasCustomPrompt="1"/>
          </p:nvPr>
        </p:nvSpPr>
        <p:spPr>
          <a:xfrm>
            <a:off x="3322117" y="4852897"/>
            <a:ext cx="7065433" cy="454272"/>
          </a:xfrm>
          <a:prstGeom prst="rect">
            <a:avLst/>
          </a:prstGeom>
        </p:spPr>
        <p:txBody>
          <a:bodyPr/>
          <a:lstStyle>
            <a:lvl1pPr>
              <a:buNone/>
              <a:defRPr sz="2133">
                <a:solidFill>
                  <a:srgbClr val="777777"/>
                </a:solidFill>
                <a:latin typeface="Roboto Light" panose="02000000000000000000" pitchFamily="2" charset="0"/>
                <a:ea typeface="Roboto Light" panose="02000000000000000000" pitchFamily="2" charset="0"/>
              </a:defRPr>
            </a:lvl1pPr>
          </a:lstStyle>
          <a:p>
            <a:pPr lvl="0"/>
            <a:r>
              <a:rPr lang="en-US"/>
              <a:t>Text</a:t>
            </a:r>
          </a:p>
        </p:txBody>
      </p:sp>
      <p:pic>
        <p:nvPicPr>
          <p:cNvPr id="2" name="Picture 5" descr="Logo, company name&#10;&#10;Description automatically generated">
            <a:extLst>
              <a:ext uri="{FF2B5EF4-FFF2-40B4-BE49-F238E27FC236}">
                <a16:creationId xmlns:a16="http://schemas.microsoft.com/office/drawing/2014/main" id="{679A220C-DA99-E5F7-5740-AC791AB6085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14364" y="5858706"/>
            <a:ext cx="1998673" cy="999295"/>
          </a:xfrm>
          <a:prstGeom prst="rect">
            <a:avLst/>
          </a:prstGeom>
        </p:spPr>
      </p:pic>
    </p:spTree>
    <p:extLst>
      <p:ext uri="{BB962C8B-B14F-4D97-AF65-F5344CB8AC3E}">
        <p14:creationId xmlns:p14="http://schemas.microsoft.com/office/powerpoint/2010/main" val="6248531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Check-In">
    <p:spTree>
      <p:nvGrpSpPr>
        <p:cNvPr id="1" name="Shape 35"/>
        <p:cNvGrpSpPr/>
        <p:nvPr/>
      </p:nvGrpSpPr>
      <p:grpSpPr>
        <a:xfrm>
          <a:off x="0" y="0"/>
          <a:ext cx="0" cy="0"/>
          <a:chOff x="0" y="0"/>
          <a:chExt cx="0" cy="0"/>
        </a:xfrm>
      </p:grpSpPr>
      <p:pic>
        <p:nvPicPr>
          <p:cNvPr id="4" name="Picture 3">
            <a:extLst>
              <a:ext uri="{FF2B5EF4-FFF2-40B4-BE49-F238E27FC236}">
                <a16:creationId xmlns:a16="http://schemas.microsoft.com/office/drawing/2014/main" id="{BD0E1F69-A3B2-0C44-8200-55929D9330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 Placeholder 2">
            <a:extLst>
              <a:ext uri="{FF2B5EF4-FFF2-40B4-BE49-F238E27FC236}">
                <a16:creationId xmlns:a16="http://schemas.microsoft.com/office/drawing/2014/main" id="{49AEB516-33E4-A741-8DD8-1EA956329EAB}"/>
              </a:ext>
            </a:extLst>
          </p:cNvPr>
          <p:cNvSpPr>
            <a:spLocks noGrp="1"/>
          </p:cNvSpPr>
          <p:nvPr>
            <p:ph type="body" sz="quarter" idx="12" hasCustomPrompt="1"/>
          </p:nvPr>
        </p:nvSpPr>
        <p:spPr>
          <a:xfrm>
            <a:off x="624573" y="4585817"/>
            <a:ext cx="2452067" cy="832796"/>
          </a:xfrm>
          <a:prstGeom prst="rect">
            <a:avLst/>
          </a:prstGeom>
        </p:spPr>
        <p:txBody>
          <a:bodyPr/>
          <a:lstStyle>
            <a:lvl1pPr>
              <a:buNone/>
              <a:defRPr sz="3733" b="0" i="0">
                <a:solidFill>
                  <a:srgbClr val="006171"/>
                </a:solidFill>
                <a:latin typeface="Roboto Light" panose="02000000000000000000" pitchFamily="2" charset="0"/>
                <a:ea typeface="Roboto Light" panose="02000000000000000000" pitchFamily="2" charset="0"/>
              </a:defRPr>
            </a:lvl1pPr>
            <a:lvl2pPr>
              <a:buNone/>
              <a:defRPr sz="2400" b="0" i="0">
                <a:solidFill>
                  <a:schemeClr val="accent4">
                    <a:lumMod val="75000"/>
                  </a:schemeClr>
                </a:solidFill>
                <a:latin typeface="Roboto Medium" panose="02000000000000000000" pitchFamily="2" charset="0"/>
                <a:ea typeface="Roboto Medium" panose="02000000000000000000" pitchFamily="2" charset="0"/>
              </a:defRPr>
            </a:lvl2pPr>
            <a:lvl3pPr>
              <a:defRPr sz="2400" b="0" i="0">
                <a:solidFill>
                  <a:schemeClr val="bg2">
                    <a:lumMod val="50000"/>
                  </a:schemeClr>
                </a:solidFill>
                <a:latin typeface="Roboto Light" panose="02000000000000000000" pitchFamily="2" charset="0"/>
                <a:ea typeface="Roboto Light" panose="02000000000000000000" pitchFamily="2" charset="0"/>
              </a:defRPr>
            </a:lvl3pPr>
            <a:lvl4pPr>
              <a:buNone/>
              <a:defRPr/>
            </a:lvl4pPr>
          </a:lstStyle>
          <a:p>
            <a:pPr lvl="0"/>
            <a:r>
              <a:rPr lang="en-US"/>
              <a:t>Check-in:</a:t>
            </a:r>
          </a:p>
        </p:txBody>
      </p:sp>
      <p:cxnSp>
        <p:nvCxnSpPr>
          <p:cNvPr id="3" name="Straight Connector 2">
            <a:extLst>
              <a:ext uri="{FF2B5EF4-FFF2-40B4-BE49-F238E27FC236}">
                <a16:creationId xmlns:a16="http://schemas.microsoft.com/office/drawing/2014/main" id="{BAA9AFAE-F5F1-BA41-B8A8-BF5FB2613946}"/>
              </a:ext>
            </a:extLst>
          </p:cNvPr>
          <p:cNvCxnSpPr/>
          <p:nvPr userDrawn="1"/>
        </p:nvCxnSpPr>
        <p:spPr>
          <a:xfrm>
            <a:off x="3199377" y="4361299"/>
            <a:ext cx="0" cy="1497407"/>
          </a:xfrm>
          <a:prstGeom prst="line">
            <a:avLst/>
          </a:prstGeom>
        </p:spPr>
        <p:style>
          <a:lnRef idx="1">
            <a:schemeClr val="accent3"/>
          </a:lnRef>
          <a:fillRef idx="0">
            <a:schemeClr val="accent3"/>
          </a:fillRef>
          <a:effectRef idx="0">
            <a:schemeClr val="accent3"/>
          </a:effectRef>
          <a:fontRef idx="minor">
            <a:schemeClr val="tx1"/>
          </a:fontRef>
        </p:style>
      </p:cxnSp>
      <p:sp>
        <p:nvSpPr>
          <p:cNvPr id="5" name="Text Placeholder 4">
            <a:extLst>
              <a:ext uri="{FF2B5EF4-FFF2-40B4-BE49-F238E27FC236}">
                <a16:creationId xmlns:a16="http://schemas.microsoft.com/office/drawing/2014/main" id="{F766B91B-8524-4399-9D68-92BA3F74B8D2}"/>
              </a:ext>
            </a:extLst>
          </p:cNvPr>
          <p:cNvSpPr>
            <a:spLocks noGrp="1"/>
          </p:cNvSpPr>
          <p:nvPr>
            <p:ph type="body" sz="quarter" idx="13" hasCustomPrompt="1"/>
          </p:nvPr>
        </p:nvSpPr>
        <p:spPr>
          <a:xfrm>
            <a:off x="3322117" y="4775077"/>
            <a:ext cx="7065433" cy="454272"/>
          </a:xfrm>
          <a:prstGeom prst="rect">
            <a:avLst/>
          </a:prstGeom>
        </p:spPr>
        <p:txBody>
          <a:bodyPr/>
          <a:lstStyle>
            <a:lvl1pPr>
              <a:buNone/>
              <a:defRPr sz="2133">
                <a:solidFill>
                  <a:srgbClr val="777777"/>
                </a:solidFill>
                <a:latin typeface="Roboto Light" panose="02000000000000000000" pitchFamily="2" charset="0"/>
                <a:ea typeface="Roboto Light" panose="02000000000000000000" pitchFamily="2" charset="0"/>
              </a:defRPr>
            </a:lvl1pPr>
          </a:lstStyle>
          <a:p>
            <a:pPr lvl="0"/>
            <a:r>
              <a:rPr lang="en-US"/>
              <a:t>Text</a:t>
            </a:r>
          </a:p>
        </p:txBody>
      </p:sp>
      <p:pic>
        <p:nvPicPr>
          <p:cNvPr id="2" name="Picture 5" descr="Logo, company name&#10;&#10;Description automatically generated">
            <a:extLst>
              <a:ext uri="{FF2B5EF4-FFF2-40B4-BE49-F238E27FC236}">
                <a16:creationId xmlns:a16="http://schemas.microsoft.com/office/drawing/2014/main" id="{3EFDCBE5-EC4C-035B-ECE2-C7B84F8F92B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14364" y="5858706"/>
            <a:ext cx="1998673" cy="999295"/>
          </a:xfrm>
          <a:prstGeom prst="rect">
            <a:avLst/>
          </a:prstGeom>
        </p:spPr>
      </p:pic>
    </p:spTree>
    <p:extLst>
      <p:ext uri="{BB962C8B-B14F-4D97-AF65-F5344CB8AC3E}">
        <p14:creationId xmlns:p14="http://schemas.microsoft.com/office/powerpoint/2010/main" val="8156992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138"/>
        <p:cNvGrpSpPr/>
        <p:nvPr/>
      </p:nvGrpSpPr>
      <p:grpSpPr>
        <a:xfrm>
          <a:off x="0" y="0"/>
          <a:ext cx="0" cy="0"/>
          <a:chOff x="0" y="0"/>
          <a:chExt cx="0" cy="0"/>
        </a:xfrm>
      </p:grpSpPr>
      <p:pic>
        <p:nvPicPr>
          <p:cNvPr id="139" name="Google Shape;139;p53" descr="UWSL_Grey-Logo.png"/>
          <p:cNvPicPr preferRelativeResize="0"/>
          <p:nvPr/>
        </p:nvPicPr>
        <p:blipFill/>
        <p:spPr>
          <a:xfrm flipV="1">
            <a:off x="11735896" y="6601149"/>
            <a:ext cx="182197" cy="60959"/>
          </a:xfrm>
          <a:prstGeom prst="rect">
            <a:avLst/>
          </a:prstGeom>
          <a:noFill/>
          <a:ln>
            <a:noFill/>
          </a:ln>
        </p:spPr>
      </p:pic>
      <p:pic>
        <p:nvPicPr>
          <p:cNvPr id="2" name="Picture 5" descr="Logo, company name&#10;&#10;Description automatically generated">
            <a:extLst>
              <a:ext uri="{FF2B5EF4-FFF2-40B4-BE49-F238E27FC236}">
                <a16:creationId xmlns:a16="http://schemas.microsoft.com/office/drawing/2014/main" id="{B1CBA39A-2F44-E122-3D1A-9CE213A28B8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14364" y="5858706"/>
            <a:ext cx="1998673" cy="999295"/>
          </a:xfrm>
          <a:prstGeom prst="rect">
            <a:avLst/>
          </a:prstGeom>
        </p:spPr>
      </p:pic>
    </p:spTree>
    <p:extLst>
      <p:ext uri="{BB962C8B-B14F-4D97-AF65-F5344CB8AC3E}">
        <p14:creationId xmlns:p14="http://schemas.microsoft.com/office/powerpoint/2010/main" val="24496882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pic>
        <p:nvPicPr>
          <p:cNvPr id="5" name="Picture 5" descr="Logo, company name&#10;&#10;Description automatically generated">
            <a:extLst>
              <a:ext uri="{FF2B5EF4-FFF2-40B4-BE49-F238E27FC236}">
                <a16:creationId xmlns:a16="http://schemas.microsoft.com/office/drawing/2014/main" id="{06486D2A-7F4C-08A8-902F-6A73AF1124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14364" y="5858706"/>
            <a:ext cx="1998673" cy="999295"/>
          </a:xfrm>
          <a:prstGeom prst="rect">
            <a:avLst/>
          </a:prstGeom>
        </p:spPr>
      </p:pic>
    </p:spTree>
    <p:extLst>
      <p:ext uri="{BB962C8B-B14F-4D97-AF65-F5344CB8AC3E}">
        <p14:creationId xmlns:p14="http://schemas.microsoft.com/office/powerpoint/2010/main" val="23384419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8D6180-B28E-3040-B98C-0AC8F1A83E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 Placeholder 7">
            <a:extLst>
              <a:ext uri="{FF2B5EF4-FFF2-40B4-BE49-F238E27FC236}">
                <a16:creationId xmlns:a16="http://schemas.microsoft.com/office/drawing/2014/main" id="{BA6189E0-CB07-4FF3-A2E2-F559F0572169}"/>
              </a:ext>
            </a:extLst>
          </p:cNvPr>
          <p:cNvSpPr>
            <a:spLocks noGrp="1"/>
          </p:cNvSpPr>
          <p:nvPr>
            <p:ph type="body" sz="quarter" idx="10" hasCustomPrompt="1"/>
          </p:nvPr>
        </p:nvSpPr>
        <p:spPr>
          <a:xfrm>
            <a:off x="389466" y="371814"/>
            <a:ext cx="11564892" cy="683097"/>
          </a:xfrm>
          <a:prstGeom prst="rect">
            <a:avLst/>
          </a:prstGeom>
        </p:spPr>
        <p:txBody>
          <a:bodyPr anchor="ctr"/>
          <a:lstStyle>
            <a:lvl1pPr>
              <a:buNone/>
              <a:defRPr sz="3733" b="0" i="0">
                <a:solidFill>
                  <a:srgbClr val="006171"/>
                </a:solidFill>
                <a:latin typeface="+mn-lt"/>
              </a:defRPr>
            </a:lvl1pPr>
          </a:lstStyle>
          <a:p>
            <a:pPr lvl="0"/>
            <a:r>
              <a:rPr lang="en-US"/>
              <a:t>Headline</a:t>
            </a:r>
          </a:p>
        </p:txBody>
      </p:sp>
      <p:sp>
        <p:nvSpPr>
          <p:cNvPr id="10" name="Text Placeholder 9">
            <a:extLst>
              <a:ext uri="{FF2B5EF4-FFF2-40B4-BE49-F238E27FC236}">
                <a16:creationId xmlns:a16="http://schemas.microsoft.com/office/drawing/2014/main" id="{EBF0CA81-2767-46FE-8E59-189699C9326C}"/>
              </a:ext>
            </a:extLst>
          </p:cNvPr>
          <p:cNvSpPr>
            <a:spLocks noGrp="1"/>
          </p:cNvSpPr>
          <p:nvPr>
            <p:ph type="body" sz="quarter" idx="11" hasCustomPrompt="1"/>
          </p:nvPr>
        </p:nvSpPr>
        <p:spPr>
          <a:xfrm>
            <a:off x="640405" y="1007351"/>
            <a:ext cx="11313953" cy="475576"/>
          </a:xfrm>
          <a:prstGeom prst="rect">
            <a:avLst/>
          </a:prstGeom>
        </p:spPr>
        <p:txBody>
          <a:bodyPr anchor="ctr"/>
          <a:lstStyle>
            <a:lvl1pPr>
              <a:buNone/>
              <a:defRPr sz="2400" b="1">
                <a:solidFill>
                  <a:srgbClr val="FFAB40"/>
                </a:solidFill>
                <a:latin typeface="Roboto" panose="02000000000000000000" pitchFamily="2" charset="0"/>
                <a:ea typeface="Roboto" panose="02000000000000000000" pitchFamily="2" charset="0"/>
                <a:cs typeface="Roboto" panose="02000000000000000000" pitchFamily="2" charset="0"/>
              </a:defRPr>
            </a:lvl1pPr>
          </a:lstStyle>
          <a:p>
            <a:pPr lvl="0"/>
            <a:r>
              <a:rPr lang="en-US"/>
              <a:t>Sub Head</a:t>
            </a:r>
          </a:p>
        </p:txBody>
      </p:sp>
      <p:sp>
        <p:nvSpPr>
          <p:cNvPr id="11" name="Text Placeholder 3">
            <a:extLst>
              <a:ext uri="{FF2B5EF4-FFF2-40B4-BE49-F238E27FC236}">
                <a16:creationId xmlns:a16="http://schemas.microsoft.com/office/drawing/2014/main" id="{55F4800E-6BC2-4190-89F1-CF5136A50AFE}"/>
              </a:ext>
            </a:extLst>
          </p:cNvPr>
          <p:cNvSpPr>
            <a:spLocks noGrp="1"/>
          </p:cNvSpPr>
          <p:nvPr>
            <p:ph type="body" sz="quarter" idx="13" hasCustomPrompt="1"/>
          </p:nvPr>
        </p:nvSpPr>
        <p:spPr>
          <a:xfrm>
            <a:off x="1015707" y="1546823"/>
            <a:ext cx="10938651" cy="4756701"/>
          </a:xfrm>
          <a:prstGeom prst="rect">
            <a:avLst/>
          </a:prstGeom>
        </p:spPr>
        <p:txBody>
          <a:bodyPr/>
          <a:lstStyle>
            <a:lvl1pPr>
              <a:spcBef>
                <a:spcPts val="533"/>
              </a:spcBef>
              <a:buNone/>
              <a:defRPr sz="2133" b="0">
                <a:solidFill>
                  <a:srgbClr val="777777"/>
                </a:solidFill>
                <a:latin typeface="Roboto Light" panose="02000000000000000000" pitchFamily="2" charset="0"/>
                <a:ea typeface="Roboto Light" panose="02000000000000000000" pitchFamily="2" charset="0"/>
                <a:cs typeface="Roboto" panose="02000000000000000000" pitchFamily="2" charset="0"/>
              </a:defRPr>
            </a:lvl1pPr>
            <a:lvl2pPr>
              <a:spcBef>
                <a:spcPts val="533"/>
              </a:spcBef>
              <a:defRPr sz="1867" b="0">
                <a:solidFill>
                  <a:srgbClr val="777777"/>
                </a:solidFill>
                <a:latin typeface="Roboto Light" panose="02000000000000000000" pitchFamily="2" charset="0"/>
                <a:ea typeface="Roboto Light" panose="02000000000000000000" pitchFamily="2" charset="0"/>
              </a:defRPr>
            </a:lvl2pPr>
            <a:lvl3pPr>
              <a:spcBef>
                <a:spcPts val="533"/>
              </a:spcBef>
              <a:defRPr sz="1600" b="0">
                <a:solidFill>
                  <a:srgbClr val="777777"/>
                </a:solidFill>
                <a:latin typeface="Roboto Light" panose="02000000000000000000" pitchFamily="2" charset="0"/>
                <a:ea typeface="Roboto Light" panose="02000000000000000000" pitchFamily="2" charset="0"/>
              </a:defRPr>
            </a:lvl3pPr>
            <a:lvl4pPr>
              <a:spcBef>
                <a:spcPts val="533"/>
              </a:spcBef>
              <a:defRPr sz="1600" b="0">
                <a:solidFill>
                  <a:srgbClr val="777777"/>
                </a:solidFill>
                <a:latin typeface="Roboto Light" panose="02000000000000000000" pitchFamily="2" charset="0"/>
                <a:ea typeface="Roboto Light" panose="02000000000000000000" pitchFamily="2" charset="0"/>
              </a:defRPr>
            </a:lvl4pPr>
            <a:lvl5pPr>
              <a:spcBef>
                <a:spcPts val="533"/>
              </a:spcBef>
              <a:defRPr sz="1600" b="0">
                <a:solidFill>
                  <a:srgbClr val="777777"/>
                </a:solidFill>
                <a:latin typeface="Roboto Light" panose="02000000000000000000" pitchFamily="2" charset="0"/>
                <a:ea typeface="Roboto Light" panose="02000000000000000000" pitchFamily="2" charset="0"/>
              </a:defRPr>
            </a:lvl5pPr>
          </a:lstStyle>
          <a:p>
            <a:pPr lvl="0"/>
            <a:r>
              <a:rPr lang="en-US"/>
              <a:t>Body</a:t>
            </a:r>
          </a:p>
        </p:txBody>
      </p:sp>
      <p:pic>
        <p:nvPicPr>
          <p:cNvPr id="2" name="Picture 5" descr="Logo, company name&#10;&#10;Description automatically generated">
            <a:extLst>
              <a:ext uri="{FF2B5EF4-FFF2-40B4-BE49-F238E27FC236}">
                <a16:creationId xmlns:a16="http://schemas.microsoft.com/office/drawing/2014/main" id="{9B818FE8-0D20-5519-7821-24A97EB35B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14364" y="5858706"/>
            <a:ext cx="1998673" cy="999295"/>
          </a:xfrm>
          <a:prstGeom prst="rect">
            <a:avLst/>
          </a:prstGeom>
        </p:spPr>
      </p:pic>
    </p:spTree>
    <p:extLst>
      <p:ext uri="{BB962C8B-B14F-4D97-AF65-F5344CB8AC3E}">
        <p14:creationId xmlns:p14="http://schemas.microsoft.com/office/powerpoint/2010/main" val="9828955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8th Grade Math No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16FD2F-5FB9-D546-BB51-800C35359D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515AF32-5839-48B4-BBF1-1FB2740C9811}"/>
              </a:ext>
            </a:extLst>
          </p:cNvPr>
          <p:cNvSpPr>
            <a:spLocks noGrp="1"/>
          </p:cNvSpPr>
          <p:nvPr>
            <p:ph type="body" sz="quarter" idx="10" hasCustomPrompt="1"/>
          </p:nvPr>
        </p:nvSpPr>
        <p:spPr>
          <a:xfrm>
            <a:off x="389467" y="371814"/>
            <a:ext cx="8378397" cy="683097"/>
          </a:xfrm>
          <a:prstGeom prst="rect">
            <a:avLst/>
          </a:prstGeom>
        </p:spPr>
        <p:txBody>
          <a:bodyPr anchor="ctr"/>
          <a:lstStyle>
            <a:lvl1pPr>
              <a:buNone/>
              <a:defRPr sz="3733" b="0" i="0">
                <a:solidFill>
                  <a:srgbClr val="006171"/>
                </a:solidFill>
                <a:latin typeface="+mj-lt"/>
              </a:defRPr>
            </a:lvl1pPr>
          </a:lstStyle>
          <a:p>
            <a:pPr lvl="0"/>
            <a:r>
              <a:rPr lang="en-US"/>
              <a:t>Headline</a:t>
            </a:r>
          </a:p>
        </p:txBody>
      </p:sp>
      <p:sp>
        <p:nvSpPr>
          <p:cNvPr id="8" name="Text Placeholder 9">
            <a:extLst>
              <a:ext uri="{FF2B5EF4-FFF2-40B4-BE49-F238E27FC236}">
                <a16:creationId xmlns:a16="http://schemas.microsoft.com/office/drawing/2014/main" id="{F2F89CAB-2870-4207-BE90-3F3C222E16CC}"/>
              </a:ext>
            </a:extLst>
          </p:cNvPr>
          <p:cNvSpPr>
            <a:spLocks noGrp="1"/>
          </p:cNvSpPr>
          <p:nvPr>
            <p:ph type="body" sz="quarter" idx="11" hasCustomPrompt="1"/>
          </p:nvPr>
        </p:nvSpPr>
        <p:spPr>
          <a:xfrm>
            <a:off x="640405" y="1007351"/>
            <a:ext cx="8127460" cy="475576"/>
          </a:xfrm>
          <a:prstGeom prst="rect">
            <a:avLst/>
          </a:prstGeom>
        </p:spPr>
        <p:txBody>
          <a:bodyPr anchor="ctr"/>
          <a:lstStyle>
            <a:lvl1pPr>
              <a:buNone/>
              <a:defRPr sz="2400">
                <a:solidFill>
                  <a:srgbClr val="FFAB40"/>
                </a:solidFill>
                <a:latin typeface="Roboto" panose="02000000000000000000" pitchFamily="2" charset="0"/>
                <a:ea typeface="Roboto" panose="02000000000000000000" pitchFamily="2" charset="0"/>
              </a:defRPr>
            </a:lvl1pPr>
          </a:lstStyle>
          <a:p>
            <a:pPr lvl="0"/>
            <a:r>
              <a:rPr lang="en-US"/>
              <a:t>Sub Head</a:t>
            </a:r>
          </a:p>
        </p:txBody>
      </p:sp>
      <p:sp>
        <p:nvSpPr>
          <p:cNvPr id="12" name="Text Placeholder 3">
            <a:extLst>
              <a:ext uri="{FF2B5EF4-FFF2-40B4-BE49-F238E27FC236}">
                <a16:creationId xmlns:a16="http://schemas.microsoft.com/office/drawing/2014/main" id="{3874EB42-6569-4F2B-913B-B3283076B929}"/>
              </a:ext>
            </a:extLst>
          </p:cNvPr>
          <p:cNvSpPr>
            <a:spLocks noGrp="1"/>
          </p:cNvSpPr>
          <p:nvPr>
            <p:ph type="body" sz="quarter" idx="13" hasCustomPrompt="1"/>
          </p:nvPr>
        </p:nvSpPr>
        <p:spPr>
          <a:xfrm>
            <a:off x="1015707" y="1546823"/>
            <a:ext cx="7752156" cy="4756701"/>
          </a:xfrm>
          <a:prstGeom prst="rect">
            <a:avLst/>
          </a:prstGeom>
        </p:spPr>
        <p:txBody>
          <a:bodyPr/>
          <a:lstStyle>
            <a:lvl1pPr>
              <a:spcBef>
                <a:spcPts val="533"/>
              </a:spcBef>
              <a:buNone/>
              <a:defRPr sz="2133" b="0">
                <a:solidFill>
                  <a:srgbClr val="777777"/>
                </a:solidFill>
                <a:latin typeface="Roboto Light" panose="02000000000000000000" pitchFamily="2" charset="0"/>
                <a:ea typeface="Roboto Light" panose="02000000000000000000" pitchFamily="2" charset="0"/>
                <a:cs typeface="Roboto" panose="02000000000000000000" pitchFamily="2" charset="0"/>
              </a:defRPr>
            </a:lvl1pPr>
            <a:lvl2pPr>
              <a:spcBef>
                <a:spcPts val="533"/>
              </a:spcBef>
              <a:defRPr sz="1867" b="0">
                <a:solidFill>
                  <a:srgbClr val="777777"/>
                </a:solidFill>
                <a:latin typeface="Roboto Light" panose="02000000000000000000" pitchFamily="2" charset="0"/>
                <a:ea typeface="Roboto Light" panose="02000000000000000000" pitchFamily="2" charset="0"/>
              </a:defRPr>
            </a:lvl2pPr>
            <a:lvl3pPr>
              <a:spcBef>
                <a:spcPts val="533"/>
              </a:spcBef>
              <a:defRPr sz="1600" b="0">
                <a:solidFill>
                  <a:srgbClr val="777777"/>
                </a:solidFill>
                <a:latin typeface="Roboto Light" panose="02000000000000000000" pitchFamily="2" charset="0"/>
                <a:ea typeface="Roboto Light" panose="02000000000000000000" pitchFamily="2" charset="0"/>
              </a:defRPr>
            </a:lvl3pPr>
            <a:lvl4pPr>
              <a:spcBef>
                <a:spcPts val="533"/>
              </a:spcBef>
              <a:defRPr sz="1600" b="0">
                <a:solidFill>
                  <a:srgbClr val="777777"/>
                </a:solidFill>
                <a:latin typeface="Roboto Light" panose="02000000000000000000" pitchFamily="2" charset="0"/>
                <a:ea typeface="Roboto Light" panose="02000000000000000000" pitchFamily="2" charset="0"/>
              </a:defRPr>
            </a:lvl4pPr>
            <a:lvl5pPr>
              <a:spcBef>
                <a:spcPts val="533"/>
              </a:spcBef>
              <a:defRPr sz="1600" b="0">
                <a:solidFill>
                  <a:srgbClr val="777777"/>
                </a:solidFill>
                <a:latin typeface="Roboto Light" panose="02000000000000000000" pitchFamily="2" charset="0"/>
                <a:ea typeface="Roboto Light" panose="02000000000000000000" pitchFamily="2" charset="0"/>
              </a:defRPr>
            </a:lvl5pPr>
          </a:lstStyle>
          <a:p>
            <a:pPr lvl="0"/>
            <a:r>
              <a:rPr lang="en-US"/>
              <a:t>Body</a:t>
            </a:r>
          </a:p>
        </p:txBody>
      </p:sp>
      <p:pic>
        <p:nvPicPr>
          <p:cNvPr id="3" name="Picture 5" descr="Logo, company name&#10;&#10;Description automatically generated">
            <a:extLst>
              <a:ext uri="{FF2B5EF4-FFF2-40B4-BE49-F238E27FC236}">
                <a16:creationId xmlns:a16="http://schemas.microsoft.com/office/drawing/2014/main" id="{28687D19-7549-6B9C-11ED-D9607DCBA8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14364" y="5858706"/>
            <a:ext cx="1998673" cy="999295"/>
          </a:xfrm>
          <a:prstGeom prst="rect">
            <a:avLst/>
          </a:prstGeom>
        </p:spPr>
      </p:pic>
    </p:spTree>
    <p:extLst>
      <p:ext uri="{BB962C8B-B14F-4D97-AF65-F5344CB8AC3E}">
        <p14:creationId xmlns:p14="http://schemas.microsoft.com/office/powerpoint/2010/main" val="4159056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reserve="1" userDrawn="1">
  <p:cSld name="Title Page">
    <p:spTree>
      <p:nvGrpSpPr>
        <p:cNvPr id="1" name="Shape 28"/>
        <p:cNvGrpSpPr/>
        <p:nvPr/>
      </p:nvGrpSpPr>
      <p:grpSpPr>
        <a:xfrm>
          <a:off x="0" y="0"/>
          <a:ext cx="0" cy="0"/>
          <a:chOff x="0" y="0"/>
          <a:chExt cx="0" cy="0"/>
        </a:xfrm>
      </p:grpSpPr>
      <p:pic>
        <p:nvPicPr>
          <p:cNvPr id="5" name="Picture 4">
            <a:extLst>
              <a:ext uri="{FF2B5EF4-FFF2-40B4-BE49-F238E27FC236}">
                <a16:creationId xmlns:a16="http://schemas.microsoft.com/office/drawing/2014/main" id="{84BC1EF2-1064-FF4D-8E15-A2FD152308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 Placeholder 2">
            <a:extLst>
              <a:ext uri="{FF2B5EF4-FFF2-40B4-BE49-F238E27FC236}">
                <a16:creationId xmlns:a16="http://schemas.microsoft.com/office/drawing/2014/main" id="{DFE75426-D7C0-DB43-85B9-DEA521FEC816}"/>
              </a:ext>
            </a:extLst>
          </p:cNvPr>
          <p:cNvSpPr>
            <a:spLocks noGrp="1"/>
          </p:cNvSpPr>
          <p:nvPr>
            <p:ph type="body" sz="quarter" idx="13" hasCustomPrompt="1"/>
          </p:nvPr>
        </p:nvSpPr>
        <p:spPr>
          <a:xfrm>
            <a:off x="301524" y="5814453"/>
            <a:ext cx="7618953" cy="1043548"/>
          </a:xfrm>
          <a:prstGeom prst="rect">
            <a:avLst/>
          </a:prstGeom>
          <a:noFill/>
          <a:ln>
            <a:noFill/>
          </a:ln>
        </p:spPr>
        <p:style>
          <a:lnRef idx="2">
            <a:schemeClr val="dk1"/>
          </a:lnRef>
          <a:fillRef idx="1">
            <a:schemeClr val="lt1"/>
          </a:fillRef>
          <a:effectRef idx="0">
            <a:schemeClr val="dk1"/>
          </a:effectRef>
          <a:fontRef idx="minor">
            <a:schemeClr val="dk1"/>
          </a:fontRef>
        </p:style>
        <p:txBody>
          <a:bodyPr>
            <a:normAutofit/>
          </a:bodyPr>
          <a:lstStyle>
            <a:lvl1pPr algn="r">
              <a:buNone/>
              <a:defRPr sz="3733" b="0" i="0">
                <a:solidFill>
                  <a:srgbClr val="00A0AC"/>
                </a:solidFill>
                <a:latin typeface="Roboto Light" panose="02000000000000000000" pitchFamily="2" charset="0"/>
                <a:ea typeface="Roboto Light" panose="02000000000000000000" pitchFamily="2" charset="0"/>
              </a:defRPr>
            </a:lvl1pPr>
            <a:lvl2pPr>
              <a:defRPr sz="4800" b="0" i="0">
                <a:latin typeface="Roboto Light" panose="02000000000000000000" pitchFamily="2" charset="0"/>
                <a:ea typeface="Roboto Light" panose="02000000000000000000" pitchFamily="2" charset="0"/>
              </a:defRPr>
            </a:lvl2pPr>
            <a:lvl3pPr>
              <a:defRPr sz="4800" b="0" i="0">
                <a:latin typeface="Roboto Light" panose="02000000000000000000" pitchFamily="2" charset="0"/>
                <a:ea typeface="Roboto Light" panose="02000000000000000000" pitchFamily="2" charset="0"/>
              </a:defRPr>
            </a:lvl3pPr>
            <a:lvl4pPr>
              <a:defRPr sz="4800" b="0" i="0">
                <a:latin typeface="Roboto Light" panose="02000000000000000000" pitchFamily="2" charset="0"/>
                <a:ea typeface="Roboto Light" panose="02000000000000000000" pitchFamily="2" charset="0"/>
              </a:defRPr>
            </a:lvl4pPr>
            <a:lvl5pPr>
              <a:defRPr sz="4800" b="0" i="0">
                <a:latin typeface="Roboto Light" panose="02000000000000000000" pitchFamily="2" charset="0"/>
                <a:ea typeface="Roboto Light" panose="02000000000000000000" pitchFamily="2" charset="0"/>
              </a:defRPr>
            </a:lvl5pPr>
          </a:lstStyle>
          <a:p>
            <a:pPr lvl="0"/>
            <a:r>
              <a:rPr lang="en-US"/>
              <a:t>Meeting Title</a:t>
            </a:r>
          </a:p>
        </p:txBody>
      </p:sp>
      <p:sp>
        <p:nvSpPr>
          <p:cNvPr id="3" name="Text Placeholder 2">
            <a:extLst>
              <a:ext uri="{FF2B5EF4-FFF2-40B4-BE49-F238E27FC236}">
                <a16:creationId xmlns:a16="http://schemas.microsoft.com/office/drawing/2014/main" id="{91543A38-F602-7246-87FC-EF69A32D8DD6}"/>
              </a:ext>
            </a:extLst>
          </p:cNvPr>
          <p:cNvSpPr>
            <a:spLocks noGrp="1"/>
          </p:cNvSpPr>
          <p:nvPr>
            <p:ph type="body" sz="quarter" idx="14" hasCustomPrompt="1"/>
          </p:nvPr>
        </p:nvSpPr>
        <p:spPr>
          <a:xfrm>
            <a:off x="8296507" y="5969803"/>
            <a:ext cx="1720851" cy="807092"/>
          </a:xfrm>
          <a:prstGeom prst="rect">
            <a:avLst/>
          </a:prstGeom>
        </p:spPr>
        <p:txBody>
          <a:bodyPr>
            <a:normAutofit/>
          </a:bodyPr>
          <a:lstStyle>
            <a:lvl1pPr>
              <a:buNone/>
              <a:defRPr sz="1467">
                <a:solidFill>
                  <a:srgbClr val="777777"/>
                </a:solidFill>
              </a:defRPr>
            </a:lvl1pPr>
          </a:lstStyle>
          <a:p>
            <a:pPr lvl="0"/>
            <a:r>
              <a:rPr lang="en-US"/>
              <a:t>Month DD, 202X</a:t>
            </a:r>
          </a:p>
        </p:txBody>
      </p:sp>
      <p:pic>
        <p:nvPicPr>
          <p:cNvPr id="2" name="Picture 8" descr="Logo&#10;&#10;Description automatically generated">
            <a:extLst>
              <a:ext uri="{FF2B5EF4-FFF2-40B4-BE49-F238E27FC236}">
                <a16:creationId xmlns:a16="http://schemas.microsoft.com/office/drawing/2014/main" id="{5BF5F2BE-3473-B92E-6D9C-350ADCC2ACEB}"/>
              </a:ext>
            </a:extLst>
          </p:cNvPr>
          <p:cNvPicPr>
            <a:picLocks noChangeAspect="1"/>
          </p:cNvPicPr>
          <p:nvPr userDrawn="1"/>
        </p:nvPicPr>
        <p:blipFill>
          <a:blip r:embed="rId3"/>
          <a:stretch>
            <a:fillRect/>
          </a:stretch>
        </p:blipFill>
        <p:spPr>
          <a:xfrm>
            <a:off x="9943461" y="5735781"/>
            <a:ext cx="2223908" cy="1122220"/>
          </a:xfrm>
          <a:prstGeom prst="rect">
            <a:avLst/>
          </a:prstGeom>
        </p:spPr>
      </p:pic>
    </p:spTree>
    <p:extLst>
      <p:ext uri="{BB962C8B-B14F-4D97-AF65-F5344CB8AC3E}">
        <p14:creationId xmlns:p14="http://schemas.microsoft.com/office/powerpoint/2010/main" val="36968328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userDrawn="1">
  <p:cSld name="1_Title only">
    <p:spTree>
      <p:nvGrpSpPr>
        <p:cNvPr id="1" name="Shape 26"/>
        <p:cNvGrpSpPr/>
        <p:nvPr/>
      </p:nvGrpSpPr>
      <p:grpSpPr>
        <a:xfrm>
          <a:off x="0" y="0"/>
          <a:ext cx="0" cy="0"/>
          <a:chOff x="0" y="0"/>
          <a:chExt cx="0" cy="0"/>
        </a:xfrm>
      </p:grpSpPr>
      <p:sp>
        <p:nvSpPr>
          <p:cNvPr id="28" name="Google Shape;28;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2" name="Picture 5" descr="Logo, company name&#10;&#10;Description automatically generated">
            <a:extLst>
              <a:ext uri="{FF2B5EF4-FFF2-40B4-BE49-F238E27FC236}">
                <a16:creationId xmlns:a16="http://schemas.microsoft.com/office/drawing/2014/main" id="{7348A584-6779-9A40-036A-4CF97B3431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14364" y="5858706"/>
            <a:ext cx="1998673" cy="999295"/>
          </a:xfrm>
          <a:prstGeom prst="rect">
            <a:avLst/>
          </a:prstGeom>
        </p:spPr>
      </p:pic>
      <p:sp>
        <p:nvSpPr>
          <p:cNvPr id="5" name="Text Placeholder 7">
            <a:extLst>
              <a:ext uri="{FF2B5EF4-FFF2-40B4-BE49-F238E27FC236}">
                <a16:creationId xmlns:a16="http://schemas.microsoft.com/office/drawing/2014/main" id="{13854B76-A2ED-BF70-C18E-85100D100BB3}"/>
              </a:ext>
            </a:extLst>
          </p:cNvPr>
          <p:cNvSpPr>
            <a:spLocks noGrp="1"/>
          </p:cNvSpPr>
          <p:nvPr>
            <p:ph type="body" sz="quarter" idx="10" hasCustomPrompt="1"/>
          </p:nvPr>
        </p:nvSpPr>
        <p:spPr>
          <a:xfrm>
            <a:off x="389466" y="371814"/>
            <a:ext cx="11454191" cy="683097"/>
          </a:xfrm>
          <a:prstGeom prst="rect">
            <a:avLst/>
          </a:prstGeom>
        </p:spPr>
        <p:txBody>
          <a:bodyPr anchor="ctr"/>
          <a:lstStyle>
            <a:lvl1pPr>
              <a:buNone/>
              <a:defRPr sz="3733" b="0" i="0">
                <a:solidFill>
                  <a:srgbClr val="006171"/>
                </a:solidFill>
                <a:latin typeface="+mj-lt"/>
              </a:defRPr>
            </a:lvl1pPr>
          </a:lstStyle>
          <a:p>
            <a:pPr lvl="0"/>
            <a:r>
              <a:rPr lang="en-US"/>
              <a:t>Headline</a:t>
            </a:r>
          </a:p>
        </p:txBody>
      </p:sp>
      <p:sp>
        <p:nvSpPr>
          <p:cNvPr id="6" name="Text Placeholder 9">
            <a:extLst>
              <a:ext uri="{FF2B5EF4-FFF2-40B4-BE49-F238E27FC236}">
                <a16:creationId xmlns:a16="http://schemas.microsoft.com/office/drawing/2014/main" id="{E8353D89-558C-E82D-536C-9C2637F196AC}"/>
              </a:ext>
            </a:extLst>
          </p:cNvPr>
          <p:cNvSpPr>
            <a:spLocks noGrp="1"/>
          </p:cNvSpPr>
          <p:nvPr>
            <p:ph type="body" sz="quarter" idx="11" hasCustomPrompt="1"/>
          </p:nvPr>
        </p:nvSpPr>
        <p:spPr>
          <a:xfrm>
            <a:off x="640405" y="1007351"/>
            <a:ext cx="11111132" cy="475576"/>
          </a:xfrm>
          <a:prstGeom prst="rect">
            <a:avLst/>
          </a:prstGeom>
        </p:spPr>
        <p:txBody>
          <a:bodyPr anchor="ctr"/>
          <a:lstStyle>
            <a:lvl1pPr>
              <a:buNone/>
              <a:defRPr sz="2400">
                <a:solidFill>
                  <a:srgbClr val="FFAB40"/>
                </a:solidFill>
                <a:latin typeface="Roboto" panose="02000000000000000000" pitchFamily="2" charset="0"/>
                <a:ea typeface="Roboto" panose="02000000000000000000" pitchFamily="2" charset="0"/>
              </a:defRPr>
            </a:lvl1pPr>
          </a:lstStyle>
          <a:p>
            <a:pPr lvl="0"/>
            <a:r>
              <a:rPr lang="en-US"/>
              <a:t>Sub Head</a:t>
            </a:r>
          </a:p>
        </p:txBody>
      </p:sp>
    </p:spTree>
    <p:extLst>
      <p:ext uri="{BB962C8B-B14F-4D97-AF65-F5344CB8AC3E}">
        <p14:creationId xmlns:p14="http://schemas.microsoft.com/office/powerpoint/2010/main" val="3199384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userDrawn="1">
  <p:cSld name="Main point">
    <p:spTree>
      <p:nvGrpSpPr>
        <p:cNvPr id="1" name="Shape 32"/>
        <p:cNvGrpSpPr/>
        <p:nvPr/>
      </p:nvGrpSpPr>
      <p:grpSpPr>
        <a:xfrm>
          <a:off x="0" y="0"/>
          <a:ext cx="0" cy="0"/>
          <a:chOff x="0" y="0"/>
          <a:chExt cx="0" cy="0"/>
        </a:xfrm>
      </p:grpSpPr>
      <p:pic>
        <p:nvPicPr>
          <p:cNvPr id="4" name="Picture 3">
            <a:extLst>
              <a:ext uri="{FF2B5EF4-FFF2-40B4-BE49-F238E27FC236}">
                <a16:creationId xmlns:a16="http://schemas.microsoft.com/office/drawing/2014/main" id="{3F4E6CB4-C2F5-EA44-A317-338F33D2FD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702CB25-A077-804F-AA6F-0BBC94779C9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29455" y="5788375"/>
            <a:ext cx="1699360" cy="698772"/>
          </a:xfrm>
          <a:prstGeom prst="rect">
            <a:avLst/>
          </a:prstGeom>
        </p:spPr>
      </p:pic>
    </p:spTree>
    <p:extLst>
      <p:ext uri="{BB962C8B-B14F-4D97-AF65-F5344CB8AC3E}">
        <p14:creationId xmlns:p14="http://schemas.microsoft.com/office/powerpoint/2010/main" val="2563576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Levels of PP Work">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8FD23BF-E9C5-4244-A19D-D9EE24BE1FEA}"/>
              </a:ext>
            </a:extLst>
          </p:cNvPr>
          <p:cNvCxnSpPr/>
          <p:nvPr userDrawn="1"/>
        </p:nvCxnSpPr>
        <p:spPr>
          <a:xfrm>
            <a:off x="1292205" y="4044524"/>
            <a:ext cx="5650664" cy="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9D4C2CB-9B4E-614B-B4E0-72901D8F89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906459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preserve="1" userDrawn="1">
  <p:cSld name="Title Page">
    <p:spTree>
      <p:nvGrpSpPr>
        <p:cNvPr id="1" name="Shape 25"/>
        <p:cNvGrpSpPr/>
        <p:nvPr/>
      </p:nvGrpSpPr>
      <p:grpSpPr>
        <a:xfrm>
          <a:off x="0" y="0"/>
          <a:ext cx="0" cy="0"/>
          <a:chOff x="0" y="0"/>
          <a:chExt cx="0" cy="0"/>
        </a:xfrm>
      </p:grpSpPr>
      <p:pic>
        <p:nvPicPr>
          <p:cNvPr id="3" name="Picture 2">
            <a:extLst>
              <a:ext uri="{FF2B5EF4-FFF2-40B4-BE49-F238E27FC236}">
                <a16:creationId xmlns:a16="http://schemas.microsoft.com/office/drawing/2014/main" id="{096B44BE-4D02-9B4D-84E0-CE2BCF6F76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 Placeholder 2">
            <a:extLst>
              <a:ext uri="{FF2B5EF4-FFF2-40B4-BE49-F238E27FC236}">
                <a16:creationId xmlns:a16="http://schemas.microsoft.com/office/drawing/2014/main" id="{415EA283-9D79-B74A-9323-47C6A1ACE606}"/>
              </a:ext>
            </a:extLst>
          </p:cNvPr>
          <p:cNvSpPr>
            <a:spLocks noGrp="1"/>
          </p:cNvSpPr>
          <p:nvPr>
            <p:ph type="body" sz="quarter" idx="13" hasCustomPrompt="1"/>
          </p:nvPr>
        </p:nvSpPr>
        <p:spPr>
          <a:xfrm>
            <a:off x="2738362" y="4895211"/>
            <a:ext cx="9047239" cy="1043548"/>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algn="l">
              <a:buNone/>
              <a:defRPr sz="3700" b="0" i="0">
                <a:solidFill>
                  <a:schemeClr val="bg1"/>
                </a:solidFill>
                <a:latin typeface="Roboto Light" panose="02000000000000000000" pitchFamily="2" charset="0"/>
                <a:ea typeface="Roboto Light" panose="02000000000000000000" pitchFamily="2" charset="0"/>
              </a:defRPr>
            </a:lvl1pPr>
            <a:lvl2pPr>
              <a:defRPr sz="4800" b="0" i="0">
                <a:latin typeface="Roboto Light" panose="02000000000000000000" pitchFamily="2" charset="0"/>
                <a:ea typeface="Roboto Light" panose="02000000000000000000" pitchFamily="2" charset="0"/>
              </a:defRPr>
            </a:lvl2pPr>
            <a:lvl3pPr>
              <a:defRPr sz="4800" b="0" i="0">
                <a:latin typeface="Roboto Light" panose="02000000000000000000" pitchFamily="2" charset="0"/>
                <a:ea typeface="Roboto Light" panose="02000000000000000000" pitchFamily="2" charset="0"/>
              </a:defRPr>
            </a:lvl3pPr>
            <a:lvl4pPr>
              <a:defRPr sz="4800" b="0" i="0">
                <a:latin typeface="Roboto Light" panose="02000000000000000000" pitchFamily="2" charset="0"/>
                <a:ea typeface="Roboto Light" panose="02000000000000000000" pitchFamily="2" charset="0"/>
              </a:defRPr>
            </a:lvl4pPr>
            <a:lvl5pPr>
              <a:defRPr sz="4800" b="0" i="0">
                <a:latin typeface="Roboto Light" panose="02000000000000000000" pitchFamily="2" charset="0"/>
                <a:ea typeface="Roboto Light" panose="02000000000000000000" pitchFamily="2" charset="0"/>
              </a:defRPr>
            </a:lvl5pPr>
          </a:lstStyle>
          <a:p>
            <a:pPr lvl="0"/>
            <a:r>
              <a:rPr lang="en-US"/>
              <a:t>This is the Headline</a:t>
            </a:r>
          </a:p>
        </p:txBody>
      </p:sp>
      <p:sp>
        <p:nvSpPr>
          <p:cNvPr id="7" name="Text Placeholder 2">
            <a:extLst>
              <a:ext uri="{FF2B5EF4-FFF2-40B4-BE49-F238E27FC236}">
                <a16:creationId xmlns:a16="http://schemas.microsoft.com/office/drawing/2014/main" id="{7B4D42E0-4527-B745-94BF-C2C6DBDEB974}"/>
              </a:ext>
            </a:extLst>
          </p:cNvPr>
          <p:cNvSpPr>
            <a:spLocks noGrp="1"/>
          </p:cNvSpPr>
          <p:nvPr>
            <p:ph type="body" sz="quarter" idx="14" hasCustomPrompt="1"/>
          </p:nvPr>
        </p:nvSpPr>
        <p:spPr>
          <a:xfrm>
            <a:off x="7421639" y="5822553"/>
            <a:ext cx="2771039" cy="71791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algn="ctr">
              <a:buNone/>
              <a:defRPr sz="2100" b="0" i="0">
                <a:solidFill>
                  <a:srgbClr val="D6D6D6"/>
                </a:solidFill>
                <a:latin typeface="Roboto Light" panose="02000000000000000000" pitchFamily="2" charset="0"/>
                <a:ea typeface="Roboto Light" panose="02000000000000000000" pitchFamily="2" charset="0"/>
              </a:defRPr>
            </a:lvl1pPr>
            <a:lvl2pPr>
              <a:defRPr sz="4800" b="0" i="0">
                <a:latin typeface="Roboto Light" panose="02000000000000000000" pitchFamily="2" charset="0"/>
                <a:ea typeface="Roboto Light" panose="02000000000000000000" pitchFamily="2" charset="0"/>
              </a:defRPr>
            </a:lvl2pPr>
            <a:lvl3pPr>
              <a:defRPr sz="4800" b="0" i="0">
                <a:latin typeface="Roboto Light" panose="02000000000000000000" pitchFamily="2" charset="0"/>
                <a:ea typeface="Roboto Light" panose="02000000000000000000" pitchFamily="2" charset="0"/>
              </a:defRPr>
            </a:lvl3pPr>
            <a:lvl4pPr>
              <a:defRPr sz="4800" b="0" i="0">
                <a:latin typeface="Roboto Light" panose="02000000000000000000" pitchFamily="2" charset="0"/>
                <a:ea typeface="Roboto Light" panose="02000000000000000000" pitchFamily="2" charset="0"/>
              </a:defRPr>
            </a:lvl4pPr>
            <a:lvl5pPr>
              <a:defRPr sz="4800" b="0" i="0">
                <a:latin typeface="Roboto Light" panose="02000000000000000000" pitchFamily="2" charset="0"/>
                <a:ea typeface="Roboto Light" panose="02000000000000000000" pitchFamily="2" charset="0"/>
              </a:defRPr>
            </a:lvl5pPr>
          </a:lstStyle>
          <a:p>
            <a:pPr lvl="0"/>
            <a:r>
              <a:rPr lang="en-US"/>
              <a:t>Month DD, 202X</a:t>
            </a:r>
          </a:p>
        </p:txBody>
      </p:sp>
      <p:pic>
        <p:nvPicPr>
          <p:cNvPr id="8" name="Picture 7">
            <a:extLst>
              <a:ext uri="{FF2B5EF4-FFF2-40B4-BE49-F238E27FC236}">
                <a16:creationId xmlns:a16="http://schemas.microsoft.com/office/drawing/2014/main" id="{DF7DE2ED-7F64-614B-A3B6-9C073B3EEDD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92677" y="5841697"/>
            <a:ext cx="1699360" cy="698772"/>
          </a:xfrm>
          <a:prstGeom prst="rect">
            <a:avLst/>
          </a:prstGeom>
        </p:spPr>
      </p:pic>
    </p:spTree>
    <p:extLst>
      <p:ext uri="{BB962C8B-B14F-4D97-AF65-F5344CB8AC3E}">
        <p14:creationId xmlns:p14="http://schemas.microsoft.com/office/powerpoint/2010/main" val="4746607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5DE25E-5FEC-B74E-BA35-B46A96BFC9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647"/>
            <a:ext cx="12192000" cy="6858000"/>
          </a:xfrm>
          <a:prstGeom prst="rect">
            <a:avLst/>
          </a:prstGeom>
        </p:spPr>
      </p:pic>
      <p:sp>
        <p:nvSpPr>
          <p:cNvPr id="6" name="Text Placeholder 8">
            <a:extLst>
              <a:ext uri="{FF2B5EF4-FFF2-40B4-BE49-F238E27FC236}">
                <a16:creationId xmlns:a16="http://schemas.microsoft.com/office/drawing/2014/main" id="{F99C9444-9848-5942-BF50-D73165FF12D3}"/>
              </a:ext>
            </a:extLst>
          </p:cNvPr>
          <p:cNvSpPr>
            <a:spLocks noGrp="1"/>
          </p:cNvSpPr>
          <p:nvPr>
            <p:ph type="body" sz="quarter" idx="10" hasCustomPrompt="1"/>
          </p:nvPr>
        </p:nvSpPr>
        <p:spPr>
          <a:xfrm>
            <a:off x="795867" y="1390608"/>
            <a:ext cx="8466667" cy="486707"/>
          </a:xfrm>
          <a:prstGeom prst="rect">
            <a:avLst/>
          </a:prstGeom>
        </p:spPr>
        <p:txBody>
          <a:bodyPr anchor="ctr" anchorCtr="0"/>
          <a:lstStyle>
            <a:lvl1pPr>
              <a:buNone/>
              <a:defRPr sz="2400" b="0" i="0" cap="none" spc="0">
                <a:ln w="0"/>
                <a:solidFill>
                  <a:srgbClr val="006171"/>
                </a:solidFill>
                <a:effectLst/>
                <a:latin typeface="Roboto Light" panose="02000000000000000000" pitchFamily="2" charset="0"/>
                <a:ea typeface="Roboto Light" panose="02000000000000000000" pitchFamily="2" charset="0"/>
              </a:defRPr>
            </a:lvl1pPr>
            <a:lvl2pPr>
              <a:buFontTx/>
              <a:buNone/>
              <a:defRPr sz="2700" b="0" i="0">
                <a:solidFill>
                  <a:schemeClr val="accent3"/>
                </a:solidFill>
                <a:latin typeface="Roboto Light" panose="02000000000000000000" pitchFamily="2" charset="0"/>
                <a:ea typeface="Roboto Light" panose="02000000000000000000" pitchFamily="2" charset="0"/>
              </a:defRPr>
            </a:lvl2pPr>
            <a:lvl3pPr>
              <a:defRPr sz="2400" b="0" i="0">
                <a:solidFill>
                  <a:schemeClr val="accent3"/>
                </a:solidFill>
                <a:latin typeface="Roboto Light" panose="02000000000000000000" pitchFamily="2" charset="0"/>
                <a:ea typeface="Roboto Light" panose="02000000000000000000" pitchFamily="2" charset="0"/>
              </a:defRPr>
            </a:lvl3pPr>
            <a:lvl4pPr>
              <a:defRPr sz="2100" b="0" i="0">
                <a:solidFill>
                  <a:schemeClr val="accent3"/>
                </a:solidFill>
                <a:latin typeface="Roboto Light" panose="02000000000000000000" pitchFamily="2" charset="0"/>
                <a:ea typeface="Roboto Light" panose="02000000000000000000" pitchFamily="2" charset="0"/>
              </a:defRPr>
            </a:lvl4pPr>
            <a:lvl5pPr>
              <a:defRPr sz="1900" b="0" i="0">
                <a:solidFill>
                  <a:schemeClr val="accent3"/>
                </a:solidFill>
                <a:latin typeface="Roboto Light" panose="02000000000000000000" pitchFamily="2" charset="0"/>
                <a:ea typeface="Roboto Light" panose="02000000000000000000" pitchFamily="2" charset="0"/>
              </a:defRPr>
            </a:lvl5pPr>
          </a:lstStyle>
          <a:p>
            <a:pPr lvl="0"/>
            <a:r>
              <a:rPr lang="en-US"/>
              <a:t>00:00?.m. Agenda Item</a:t>
            </a:r>
          </a:p>
        </p:txBody>
      </p:sp>
      <p:pic>
        <p:nvPicPr>
          <p:cNvPr id="7" name="Picture 6">
            <a:extLst>
              <a:ext uri="{FF2B5EF4-FFF2-40B4-BE49-F238E27FC236}">
                <a16:creationId xmlns:a16="http://schemas.microsoft.com/office/drawing/2014/main" id="{EBEFDF19-311A-4C46-A05E-8B487BA3CF1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54999" y="5969803"/>
            <a:ext cx="1699360" cy="698772"/>
          </a:xfrm>
          <a:prstGeom prst="rect">
            <a:avLst/>
          </a:prstGeom>
        </p:spPr>
      </p:pic>
      <p:sp>
        <p:nvSpPr>
          <p:cNvPr id="8" name="Text Placeholder 8">
            <a:extLst>
              <a:ext uri="{FF2B5EF4-FFF2-40B4-BE49-F238E27FC236}">
                <a16:creationId xmlns:a16="http://schemas.microsoft.com/office/drawing/2014/main" id="{45AAB20C-3540-4B06-94EB-D78E2E1FCAE9}"/>
              </a:ext>
            </a:extLst>
          </p:cNvPr>
          <p:cNvSpPr>
            <a:spLocks noGrp="1"/>
          </p:cNvSpPr>
          <p:nvPr>
            <p:ph type="body" sz="quarter" idx="11" hasCustomPrompt="1"/>
          </p:nvPr>
        </p:nvSpPr>
        <p:spPr>
          <a:xfrm>
            <a:off x="795867" y="2175554"/>
            <a:ext cx="8466667" cy="486705"/>
          </a:xfrm>
          <a:prstGeom prst="rect">
            <a:avLst/>
          </a:prstGeom>
        </p:spPr>
        <p:txBody>
          <a:bodyPr anchor="ctr" anchorCtr="0"/>
          <a:lstStyle>
            <a:lvl1pPr>
              <a:buNone/>
              <a:defRPr sz="2400" b="0" i="0" cap="none" spc="0">
                <a:ln w="0"/>
                <a:solidFill>
                  <a:srgbClr val="777777"/>
                </a:solidFill>
                <a:effectLst/>
                <a:latin typeface="Roboto Light" panose="02000000000000000000" pitchFamily="2" charset="0"/>
                <a:ea typeface="Roboto Light" panose="02000000000000000000" pitchFamily="2" charset="0"/>
              </a:defRPr>
            </a:lvl1pPr>
            <a:lvl2pPr>
              <a:buFontTx/>
              <a:buNone/>
              <a:defRPr sz="2700" b="0" i="0">
                <a:solidFill>
                  <a:schemeClr val="accent3"/>
                </a:solidFill>
                <a:latin typeface="Roboto Light" panose="02000000000000000000" pitchFamily="2" charset="0"/>
                <a:ea typeface="Roboto Light" panose="02000000000000000000" pitchFamily="2" charset="0"/>
              </a:defRPr>
            </a:lvl2pPr>
            <a:lvl3pPr>
              <a:defRPr sz="2400" b="0" i="0">
                <a:solidFill>
                  <a:schemeClr val="accent3"/>
                </a:solidFill>
                <a:latin typeface="Roboto Light" panose="02000000000000000000" pitchFamily="2" charset="0"/>
                <a:ea typeface="Roboto Light" panose="02000000000000000000" pitchFamily="2" charset="0"/>
              </a:defRPr>
            </a:lvl3pPr>
            <a:lvl4pPr>
              <a:defRPr sz="2100" b="0" i="0">
                <a:solidFill>
                  <a:schemeClr val="accent3"/>
                </a:solidFill>
                <a:latin typeface="Roboto Light" panose="02000000000000000000" pitchFamily="2" charset="0"/>
                <a:ea typeface="Roboto Light" panose="02000000000000000000" pitchFamily="2" charset="0"/>
              </a:defRPr>
            </a:lvl4pPr>
            <a:lvl5pPr>
              <a:defRPr sz="1900" b="0" i="0">
                <a:solidFill>
                  <a:schemeClr val="accent3"/>
                </a:solidFill>
                <a:latin typeface="Roboto Light" panose="02000000000000000000" pitchFamily="2" charset="0"/>
                <a:ea typeface="Roboto Light" panose="02000000000000000000" pitchFamily="2" charset="0"/>
              </a:defRPr>
            </a:lvl5pPr>
          </a:lstStyle>
          <a:p>
            <a:pPr lvl="0"/>
            <a:r>
              <a:rPr lang="en-US"/>
              <a:t>00:00?.m. Agenda Item</a:t>
            </a:r>
          </a:p>
        </p:txBody>
      </p:sp>
      <p:sp>
        <p:nvSpPr>
          <p:cNvPr id="9" name="Text Placeholder 8">
            <a:extLst>
              <a:ext uri="{FF2B5EF4-FFF2-40B4-BE49-F238E27FC236}">
                <a16:creationId xmlns:a16="http://schemas.microsoft.com/office/drawing/2014/main" id="{5128BDF3-754E-4D72-ABBD-FA981A18ED6A}"/>
              </a:ext>
            </a:extLst>
          </p:cNvPr>
          <p:cNvSpPr>
            <a:spLocks noGrp="1"/>
          </p:cNvSpPr>
          <p:nvPr>
            <p:ph type="body" sz="quarter" idx="12" hasCustomPrompt="1"/>
          </p:nvPr>
        </p:nvSpPr>
        <p:spPr>
          <a:xfrm>
            <a:off x="795867" y="3006195"/>
            <a:ext cx="8466667" cy="486707"/>
          </a:xfrm>
          <a:prstGeom prst="rect">
            <a:avLst/>
          </a:prstGeom>
        </p:spPr>
        <p:txBody>
          <a:bodyPr anchor="ctr" anchorCtr="0"/>
          <a:lstStyle>
            <a:lvl1pPr>
              <a:buNone/>
              <a:defRPr sz="2400" b="0" i="0" cap="none" spc="0">
                <a:ln w="0"/>
                <a:solidFill>
                  <a:srgbClr val="006171"/>
                </a:solidFill>
                <a:effectLst/>
                <a:latin typeface="Roboto Light" panose="02000000000000000000" pitchFamily="2" charset="0"/>
                <a:ea typeface="Roboto Light" panose="02000000000000000000" pitchFamily="2" charset="0"/>
              </a:defRPr>
            </a:lvl1pPr>
            <a:lvl2pPr>
              <a:buFontTx/>
              <a:buNone/>
              <a:defRPr sz="2700" b="0" i="0">
                <a:solidFill>
                  <a:schemeClr val="accent3"/>
                </a:solidFill>
                <a:latin typeface="Roboto Light" panose="02000000000000000000" pitchFamily="2" charset="0"/>
                <a:ea typeface="Roboto Light" panose="02000000000000000000" pitchFamily="2" charset="0"/>
              </a:defRPr>
            </a:lvl2pPr>
            <a:lvl3pPr>
              <a:defRPr sz="2400" b="0" i="0">
                <a:solidFill>
                  <a:schemeClr val="accent3"/>
                </a:solidFill>
                <a:latin typeface="Roboto Light" panose="02000000000000000000" pitchFamily="2" charset="0"/>
                <a:ea typeface="Roboto Light" panose="02000000000000000000" pitchFamily="2" charset="0"/>
              </a:defRPr>
            </a:lvl3pPr>
            <a:lvl4pPr>
              <a:defRPr sz="2100" b="0" i="0">
                <a:solidFill>
                  <a:schemeClr val="accent3"/>
                </a:solidFill>
                <a:latin typeface="Roboto Light" panose="02000000000000000000" pitchFamily="2" charset="0"/>
                <a:ea typeface="Roboto Light" panose="02000000000000000000" pitchFamily="2" charset="0"/>
              </a:defRPr>
            </a:lvl4pPr>
            <a:lvl5pPr>
              <a:defRPr sz="1900" b="0" i="0">
                <a:solidFill>
                  <a:schemeClr val="accent3"/>
                </a:solidFill>
                <a:latin typeface="Roboto Light" panose="02000000000000000000" pitchFamily="2" charset="0"/>
                <a:ea typeface="Roboto Light" panose="02000000000000000000" pitchFamily="2" charset="0"/>
              </a:defRPr>
            </a:lvl5pPr>
          </a:lstStyle>
          <a:p>
            <a:pPr lvl="0"/>
            <a:r>
              <a:rPr lang="en-US"/>
              <a:t>00:00?.m. Agenda Item</a:t>
            </a:r>
          </a:p>
        </p:txBody>
      </p:sp>
      <p:sp>
        <p:nvSpPr>
          <p:cNvPr id="10" name="Text Placeholder 8">
            <a:extLst>
              <a:ext uri="{FF2B5EF4-FFF2-40B4-BE49-F238E27FC236}">
                <a16:creationId xmlns:a16="http://schemas.microsoft.com/office/drawing/2014/main" id="{A12643F2-30AC-4DDF-B234-0BDDD3B44784}"/>
              </a:ext>
            </a:extLst>
          </p:cNvPr>
          <p:cNvSpPr>
            <a:spLocks noGrp="1"/>
          </p:cNvSpPr>
          <p:nvPr>
            <p:ph type="body" sz="quarter" idx="13" hasCustomPrompt="1"/>
          </p:nvPr>
        </p:nvSpPr>
        <p:spPr>
          <a:xfrm>
            <a:off x="795867" y="3777212"/>
            <a:ext cx="8466667" cy="486705"/>
          </a:xfrm>
          <a:prstGeom prst="rect">
            <a:avLst/>
          </a:prstGeom>
        </p:spPr>
        <p:txBody>
          <a:bodyPr anchor="ctr" anchorCtr="0"/>
          <a:lstStyle>
            <a:lvl1pPr>
              <a:buNone/>
              <a:defRPr sz="2400" b="0" i="0" cap="none" spc="0">
                <a:ln w="0"/>
                <a:solidFill>
                  <a:srgbClr val="777777"/>
                </a:solidFill>
                <a:effectLst/>
                <a:latin typeface="Roboto Light" panose="02000000000000000000" pitchFamily="2" charset="0"/>
                <a:ea typeface="Roboto Light" panose="02000000000000000000" pitchFamily="2" charset="0"/>
              </a:defRPr>
            </a:lvl1pPr>
            <a:lvl2pPr>
              <a:buFontTx/>
              <a:buNone/>
              <a:defRPr sz="2700" b="0" i="0">
                <a:solidFill>
                  <a:schemeClr val="accent3"/>
                </a:solidFill>
                <a:latin typeface="Roboto Light" panose="02000000000000000000" pitchFamily="2" charset="0"/>
                <a:ea typeface="Roboto Light" panose="02000000000000000000" pitchFamily="2" charset="0"/>
              </a:defRPr>
            </a:lvl2pPr>
            <a:lvl3pPr>
              <a:defRPr sz="2400" b="0" i="0">
                <a:solidFill>
                  <a:schemeClr val="accent3"/>
                </a:solidFill>
                <a:latin typeface="Roboto Light" panose="02000000000000000000" pitchFamily="2" charset="0"/>
                <a:ea typeface="Roboto Light" panose="02000000000000000000" pitchFamily="2" charset="0"/>
              </a:defRPr>
            </a:lvl3pPr>
            <a:lvl4pPr>
              <a:defRPr sz="2100" b="0" i="0">
                <a:solidFill>
                  <a:schemeClr val="accent3"/>
                </a:solidFill>
                <a:latin typeface="Roboto Light" panose="02000000000000000000" pitchFamily="2" charset="0"/>
                <a:ea typeface="Roboto Light" panose="02000000000000000000" pitchFamily="2" charset="0"/>
              </a:defRPr>
            </a:lvl4pPr>
            <a:lvl5pPr>
              <a:defRPr sz="1900" b="0" i="0">
                <a:solidFill>
                  <a:schemeClr val="accent3"/>
                </a:solidFill>
                <a:latin typeface="Roboto Light" panose="02000000000000000000" pitchFamily="2" charset="0"/>
                <a:ea typeface="Roboto Light" panose="02000000000000000000" pitchFamily="2" charset="0"/>
              </a:defRPr>
            </a:lvl5pPr>
          </a:lstStyle>
          <a:p>
            <a:pPr lvl="0"/>
            <a:r>
              <a:rPr lang="en-US"/>
              <a:t>00:00?.m. Agenda Item</a:t>
            </a:r>
          </a:p>
        </p:txBody>
      </p:sp>
      <p:sp>
        <p:nvSpPr>
          <p:cNvPr id="11" name="Text Placeholder 8">
            <a:extLst>
              <a:ext uri="{FF2B5EF4-FFF2-40B4-BE49-F238E27FC236}">
                <a16:creationId xmlns:a16="http://schemas.microsoft.com/office/drawing/2014/main" id="{839F13BA-A268-404D-AC59-ED2CCB3268DA}"/>
              </a:ext>
            </a:extLst>
          </p:cNvPr>
          <p:cNvSpPr>
            <a:spLocks noGrp="1"/>
          </p:cNvSpPr>
          <p:nvPr>
            <p:ph type="body" sz="quarter" idx="14" hasCustomPrompt="1"/>
          </p:nvPr>
        </p:nvSpPr>
        <p:spPr>
          <a:xfrm>
            <a:off x="795867" y="4540393"/>
            <a:ext cx="8466667" cy="486707"/>
          </a:xfrm>
          <a:prstGeom prst="rect">
            <a:avLst/>
          </a:prstGeom>
        </p:spPr>
        <p:txBody>
          <a:bodyPr anchor="ctr" anchorCtr="0"/>
          <a:lstStyle>
            <a:lvl1pPr>
              <a:buNone/>
              <a:defRPr sz="2400" b="0" i="0" cap="none" spc="0">
                <a:ln w="0"/>
                <a:solidFill>
                  <a:srgbClr val="006171"/>
                </a:solidFill>
                <a:effectLst/>
                <a:latin typeface="Roboto Light" panose="02000000000000000000" pitchFamily="2" charset="0"/>
                <a:ea typeface="Roboto Light" panose="02000000000000000000" pitchFamily="2" charset="0"/>
              </a:defRPr>
            </a:lvl1pPr>
            <a:lvl2pPr>
              <a:buFontTx/>
              <a:buNone/>
              <a:defRPr sz="2700" b="0" i="0">
                <a:solidFill>
                  <a:schemeClr val="accent3"/>
                </a:solidFill>
                <a:latin typeface="Roboto Light" panose="02000000000000000000" pitchFamily="2" charset="0"/>
                <a:ea typeface="Roboto Light" panose="02000000000000000000" pitchFamily="2" charset="0"/>
              </a:defRPr>
            </a:lvl2pPr>
            <a:lvl3pPr>
              <a:defRPr sz="2400" b="0" i="0">
                <a:solidFill>
                  <a:schemeClr val="accent3"/>
                </a:solidFill>
                <a:latin typeface="Roboto Light" panose="02000000000000000000" pitchFamily="2" charset="0"/>
                <a:ea typeface="Roboto Light" panose="02000000000000000000" pitchFamily="2" charset="0"/>
              </a:defRPr>
            </a:lvl3pPr>
            <a:lvl4pPr>
              <a:defRPr sz="2100" b="0" i="0">
                <a:solidFill>
                  <a:schemeClr val="accent3"/>
                </a:solidFill>
                <a:latin typeface="Roboto Light" panose="02000000000000000000" pitchFamily="2" charset="0"/>
                <a:ea typeface="Roboto Light" panose="02000000000000000000" pitchFamily="2" charset="0"/>
              </a:defRPr>
            </a:lvl4pPr>
            <a:lvl5pPr>
              <a:defRPr sz="1900" b="0" i="0">
                <a:solidFill>
                  <a:schemeClr val="accent3"/>
                </a:solidFill>
                <a:latin typeface="Roboto Light" panose="02000000000000000000" pitchFamily="2" charset="0"/>
                <a:ea typeface="Roboto Light" panose="02000000000000000000" pitchFamily="2" charset="0"/>
              </a:defRPr>
            </a:lvl5pPr>
          </a:lstStyle>
          <a:p>
            <a:pPr lvl="0"/>
            <a:r>
              <a:rPr lang="en-US"/>
              <a:t>00:00?.m. Agenda Item</a:t>
            </a:r>
          </a:p>
        </p:txBody>
      </p:sp>
      <p:sp>
        <p:nvSpPr>
          <p:cNvPr id="12" name="Text Placeholder 8">
            <a:extLst>
              <a:ext uri="{FF2B5EF4-FFF2-40B4-BE49-F238E27FC236}">
                <a16:creationId xmlns:a16="http://schemas.microsoft.com/office/drawing/2014/main" id="{2293E75A-EC5B-4510-AF31-C990CC6BD02F}"/>
              </a:ext>
            </a:extLst>
          </p:cNvPr>
          <p:cNvSpPr>
            <a:spLocks noGrp="1"/>
          </p:cNvSpPr>
          <p:nvPr>
            <p:ph type="body" sz="quarter" idx="15" hasCustomPrompt="1"/>
          </p:nvPr>
        </p:nvSpPr>
        <p:spPr>
          <a:xfrm>
            <a:off x="795867" y="5320057"/>
            <a:ext cx="8466667" cy="486705"/>
          </a:xfrm>
          <a:prstGeom prst="rect">
            <a:avLst/>
          </a:prstGeom>
        </p:spPr>
        <p:txBody>
          <a:bodyPr anchor="ctr" anchorCtr="0"/>
          <a:lstStyle>
            <a:lvl1pPr>
              <a:buNone/>
              <a:defRPr sz="2400" b="0" i="0" cap="none" spc="0">
                <a:ln w="0"/>
                <a:solidFill>
                  <a:srgbClr val="777777"/>
                </a:solidFill>
                <a:effectLst/>
                <a:latin typeface="Roboto Light" panose="02000000000000000000" pitchFamily="2" charset="0"/>
                <a:ea typeface="Roboto Light" panose="02000000000000000000" pitchFamily="2" charset="0"/>
              </a:defRPr>
            </a:lvl1pPr>
            <a:lvl2pPr>
              <a:buFontTx/>
              <a:buNone/>
              <a:defRPr sz="2700" b="0" i="0">
                <a:solidFill>
                  <a:schemeClr val="accent3"/>
                </a:solidFill>
                <a:latin typeface="Roboto Light" panose="02000000000000000000" pitchFamily="2" charset="0"/>
                <a:ea typeface="Roboto Light" panose="02000000000000000000" pitchFamily="2" charset="0"/>
              </a:defRPr>
            </a:lvl2pPr>
            <a:lvl3pPr>
              <a:defRPr sz="2400" b="0" i="0">
                <a:solidFill>
                  <a:schemeClr val="accent3"/>
                </a:solidFill>
                <a:latin typeface="Roboto Light" panose="02000000000000000000" pitchFamily="2" charset="0"/>
                <a:ea typeface="Roboto Light" panose="02000000000000000000" pitchFamily="2" charset="0"/>
              </a:defRPr>
            </a:lvl3pPr>
            <a:lvl4pPr>
              <a:defRPr sz="2100" b="0" i="0">
                <a:solidFill>
                  <a:schemeClr val="accent3"/>
                </a:solidFill>
                <a:latin typeface="Roboto Light" panose="02000000000000000000" pitchFamily="2" charset="0"/>
                <a:ea typeface="Roboto Light" panose="02000000000000000000" pitchFamily="2" charset="0"/>
              </a:defRPr>
            </a:lvl4pPr>
            <a:lvl5pPr>
              <a:defRPr sz="1900" b="0" i="0">
                <a:solidFill>
                  <a:schemeClr val="accent3"/>
                </a:solidFill>
                <a:latin typeface="Roboto Light" panose="02000000000000000000" pitchFamily="2" charset="0"/>
                <a:ea typeface="Roboto Light" panose="02000000000000000000" pitchFamily="2" charset="0"/>
              </a:defRPr>
            </a:lvl5pPr>
          </a:lstStyle>
          <a:p>
            <a:pPr lvl="0"/>
            <a:r>
              <a:rPr lang="en-US"/>
              <a:t>00:00?.m. Agenda Item</a:t>
            </a:r>
          </a:p>
        </p:txBody>
      </p:sp>
      <p:sp>
        <p:nvSpPr>
          <p:cNvPr id="3" name="TextBox 2">
            <a:extLst>
              <a:ext uri="{FF2B5EF4-FFF2-40B4-BE49-F238E27FC236}">
                <a16:creationId xmlns:a16="http://schemas.microsoft.com/office/drawing/2014/main" id="{57B14F25-96C4-4C5F-8B79-E2C9E347BE9B}"/>
              </a:ext>
            </a:extLst>
          </p:cNvPr>
          <p:cNvSpPr txBox="1"/>
          <p:nvPr userDrawn="1"/>
        </p:nvSpPr>
        <p:spPr>
          <a:xfrm>
            <a:off x="354521" y="301559"/>
            <a:ext cx="6718569" cy="754053"/>
          </a:xfrm>
          <a:prstGeom prst="rect">
            <a:avLst/>
          </a:prstGeom>
          <a:noFill/>
        </p:spPr>
        <p:txBody>
          <a:bodyPr wrap="square" rtlCol="0">
            <a:spAutoFit/>
          </a:bodyPr>
          <a:lstStyle/>
          <a:p>
            <a:r>
              <a:rPr lang="en-US" sz="4300">
                <a:solidFill>
                  <a:srgbClr val="FFAB40"/>
                </a:solidFill>
                <a:latin typeface="Roboto" panose="02000000000000000000" pitchFamily="2" charset="0"/>
                <a:ea typeface="Roboto" panose="02000000000000000000" pitchFamily="2" charset="0"/>
                <a:cs typeface="Roboto" panose="02000000000000000000" pitchFamily="2" charset="0"/>
              </a:rPr>
              <a:t>Agenda</a:t>
            </a:r>
          </a:p>
        </p:txBody>
      </p:sp>
      <p:sp>
        <p:nvSpPr>
          <p:cNvPr id="2" name="TextBox 1">
            <a:extLst>
              <a:ext uri="{FF2B5EF4-FFF2-40B4-BE49-F238E27FC236}">
                <a16:creationId xmlns:a16="http://schemas.microsoft.com/office/drawing/2014/main" id="{A8A74A98-22E4-40AE-BE77-9FF088449798}"/>
              </a:ext>
            </a:extLst>
          </p:cNvPr>
          <p:cNvSpPr txBox="1"/>
          <p:nvPr userDrawn="1"/>
        </p:nvSpPr>
        <p:spPr>
          <a:xfrm>
            <a:off x="237642" y="6249189"/>
            <a:ext cx="8785157" cy="584775"/>
          </a:xfrm>
          <a:prstGeom prst="rect">
            <a:avLst/>
          </a:prstGeom>
          <a:noFill/>
        </p:spPr>
        <p:txBody>
          <a:bodyPr wrap="square" rtlCol="0" anchor="ctr">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lang="en-US" sz="800" i="1">
                <a:solidFill>
                  <a:schemeClr val="tx2">
                    <a:lumMod val="50000"/>
                  </a:schemeClr>
                </a:solidFill>
                <a:effectLst/>
                <a:latin typeface="Roboto" panose="02000000000000000000" pitchFamily="2" charset="0"/>
                <a:ea typeface="Roboto" panose="02000000000000000000" pitchFamily="2" charset="0"/>
                <a:cs typeface="Times New Roman" panose="02020603050405020304" pitchFamily="18" charset="0"/>
              </a:rPr>
              <a:t>This document was created by UWSL / Promise Partnership of Salt Lake. If you reshare it, please give appropriate credit to UWSL / Promise Partnership of Salt Lake (and any other organizations or authors that we reference in the document). Alterations of this document are not permitted without the written authorization of UWSL. Please do not use the material for any commercial purposes or for activities that result in monetary compensation.</a:t>
            </a:r>
            <a:endParaRPr lang="en-US" sz="800">
              <a:solidFill>
                <a:schemeClr val="tx2">
                  <a:lumMod val="50000"/>
                </a:schemeClr>
              </a:solidFill>
              <a:effectLst/>
              <a:latin typeface="Roboto" panose="02000000000000000000" pitchFamily="2" charset="0"/>
              <a:ea typeface="Roboto" panose="02000000000000000000" pitchFamily="2" charset="0"/>
              <a:cs typeface="Times New Roman" panose="02020603050405020304" pitchFamily="18" charset="0"/>
            </a:endParaRPr>
          </a:p>
          <a:p>
            <a:endParaRPr lang="en-US" sz="800"/>
          </a:p>
        </p:txBody>
      </p:sp>
    </p:spTree>
    <p:extLst>
      <p:ext uri="{BB962C8B-B14F-4D97-AF65-F5344CB8AC3E}">
        <p14:creationId xmlns:p14="http://schemas.microsoft.com/office/powerpoint/2010/main" val="1125991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P Foot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E4CB67-FDF0-AA42-A396-75763721FE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551A6672-4903-3E47-9D6C-B0F33BDEC9D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54999" y="5969803"/>
            <a:ext cx="1699360" cy="698772"/>
          </a:xfrm>
          <a:prstGeom prst="rect">
            <a:avLst/>
          </a:prstGeom>
        </p:spPr>
      </p:pic>
      <p:sp>
        <p:nvSpPr>
          <p:cNvPr id="8" name="Text Placeholder 7">
            <a:extLst>
              <a:ext uri="{FF2B5EF4-FFF2-40B4-BE49-F238E27FC236}">
                <a16:creationId xmlns:a16="http://schemas.microsoft.com/office/drawing/2014/main" id="{B08C8BDD-ECD7-4A2A-931A-71B0F1CDC97B}"/>
              </a:ext>
            </a:extLst>
          </p:cNvPr>
          <p:cNvSpPr>
            <a:spLocks noGrp="1"/>
          </p:cNvSpPr>
          <p:nvPr>
            <p:ph type="body" sz="quarter" idx="10" hasCustomPrompt="1"/>
          </p:nvPr>
        </p:nvSpPr>
        <p:spPr>
          <a:xfrm>
            <a:off x="389467" y="371814"/>
            <a:ext cx="8378397" cy="683097"/>
          </a:xfrm>
          <a:prstGeom prst="rect">
            <a:avLst/>
          </a:prstGeom>
        </p:spPr>
        <p:txBody>
          <a:bodyPr anchor="ctr"/>
          <a:lstStyle>
            <a:lvl1pPr>
              <a:buNone/>
              <a:defRPr sz="3700" b="0" i="0">
                <a:solidFill>
                  <a:srgbClr val="006171"/>
                </a:solidFill>
                <a:latin typeface="Roboto Light" panose="02000000000000000000" pitchFamily="2" charset="0"/>
                <a:ea typeface="Roboto Light" panose="02000000000000000000" pitchFamily="2" charset="0"/>
              </a:defRPr>
            </a:lvl1pPr>
          </a:lstStyle>
          <a:p>
            <a:pPr lvl="0"/>
            <a:r>
              <a:rPr lang="en-US"/>
              <a:t>Headline</a:t>
            </a:r>
          </a:p>
        </p:txBody>
      </p:sp>
      <p:sp>
        <p:nvSpPr>
          <p:cNvPr id="10" name="Text Placeholder 9">
            <a:extLst>
              <a:ext uri="{FF2B5EF4-FFF2-40B4-BE49-F238E27FC236}">
                <a16:creationId xmlns:a16="http://schemas.microsoft.com/office/drawing/2014/main" id="{820ED694-0FB8-480F-9547-FC630AEFA00F}"/>
              </a:ext>
            </a:extLst>
          </p:cNvPr>
          <p:cNvSpPr>
            <a:spLocks noGrp="1"/>
          </p:cNvSpPr>
          <p:nvPr>
            <p:ph type="body" sz="quarter" idx="11" hasCustomPrompt="1"/>
          </p:nvPr>
        </p:nvSpPr>
        <p:spPr>
          <a:xfrm>
            <a:off x="640405" y="1007351"/>
            <a:ext cx="8127460" cy="475576"/>
          </a:xfrm>
          <a:prstGeom prst="rect">
            <a:avLst/>
          </a:prstGeom>
        </p:spPr>
        <p:txBody>
          <a:bodyPr anchor="ctr"/>
          <a:lstStyle>
            <a:lvl1pPr>
              <a:buNone/>
              <a:defRPr sz="2400">
                <a:solidFill>
                  <a:srgbClr val="FFAB40"/>
                </a:solidFill>
                <a:latin typeface="Roboto" panose="02000000000000000000" pitchFamily="2" charset="0"/>
                <a:ea typeface="Roboto" panose="02000000000000000000" pitchFamily="2" charset="0"/>
              </a:defRPr>
            </a:lvl1pPr>
          </a:lstStyle>
          <a:p>
            <a:pPr lvl="0"/>
            <a:r>
              <a:rPr lang="en-US"/>
              <a:t>Sub Head</a:t>
            </a:r>
          </a:p>
        </p:txBody>
      </p:sp>
      <p:sp>
        <p:nvSpPr>
          <p:cNvPr id="9" name="TextBox 8">
            <a:extLst>
              <a:ext uri="{FF2B5EF4-FFF2-40B4-BE49-F238E27FC236}">
                <a16:creationId xmlns:a16="http://schemas.microsoft.com/office/drawing/2014/main" id="{18287567-4A9A-4690-8D45-895F65CE4899}"/>
              </a:ext>
            </a:extLst>
          </p:cNvPr>
          <p:cNvSpPr txBox="1"/>
          <p:nvPr userDrawn="1"/>
        </p:nvSpPr>
        <p:spPr>
          <a:xfrm>
            <a:off x="90645" y="6291608"/>
            <a:ext cx="7259141" cy="584775"/>
          </a:xfrm>
          <a:prstGeom prst="rect">
            <a:avLst/>
          </a:prstGeom>
          <a:noFill/>
        </p:spPr>
        <p:txBody>
          <a:bodyPr wrap="square" rtlCol="0" anchor="ctr">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lang="en-US" sz="800" i="1">
                <a:solidFill>
                  <a:schemeClr val="tx2">
                    <a:lumMod val="50000"/>
                  </a:schemeClr>
                </a:solidFill>
                <a:effectLst/>
                <a:latin typeface="Roboto" panose="02000000000000000000" pitchFamily="2" charset="0"/>
                <a:ea typeface="Roboto" panose="02000000000000000000" pitchFamily="2" charset="0"/>
                <a:cs typeface="Times New Roman" panose="02020603050405020304" pitchFamily="18" charset="0"/>
              </a:rPr>
              <a:t>This document was created by UWSL / Promise Partnership of Salt Lake. If you reshare it, please give appropriate credit to UWSL / Promise Partnership of Salt Lake (and any other organizations or authors that we reference in the document). Alterations of this document are not permitted without the written authorization of UWSL. Please do not use the material for any commercial purposes or for activities that result in monetary compensation.</a:t>
            </a:r>
            <a:endParaRPr lang="en-US" sz="800">
              <a:solidFill>
                <a:schemeClr val="tx2">
                  <a:lumMod val="50000"/>
                </a:schemeClr>
              </a:solidFill>
              <a:effectLst/>
              <a:latin typeface="Roboto" panose="02000000000000000000" pitchFamily="2" charset="0"/>
              <a:ea typeface="Roboto" panose="02000000000000000000" pitchFamily="2" charset="0"/>
              <a:cs typeface="Times New Roman" panose="02020603050405020304" pitchFamily="18" charset="0"/>
            </a:endParaRPr>
          </a:p>
          <a:p>
            <a:endParaRPr lang="en-US" sz="800"/>
          </a:p>
        </p:txBody>
      </p:sp>
      <p:sp>
        <p:nvSpPr>
          <p:cNvPr id="4" name="Text Placeholder 3">
            <a:extLst>
              <a:ext uri="{FF2B5EF4-FFF2-40B4-BE49-F238E27FC236}">
                <a16:creationId xmlns:a16="http://schemas.microsoft.com/office/drawing/2014/main" id="{2252343F-C141-4A56-A860-937CB316261A}"/>
              </a:ext>
            </a:extLst>
          </p:cNvPr>
          <p:cNvSpPr>
            <a:spLocks noGrp="1"/>
          </p:cNvSpPr>
          <p:nvPr>
            <p:ph type="body" sz="quarter" idx="13" hasCustomPrompt="1"/>
          </p:nvPr>
        </p:nvSpPr>
        <p:spPr>
          <a:xfrm>
            <a:off x="1015707" y="1546823"/>
            <a:ext cx="7752156" cy="4078989"/>
          </a:xfrm>
          <a:prstGeom prst="rect">
            <a:avLst/>
          </a:prstGeom>
        </p:spPr>
        <p:txBody>
          <a:bodyPr/>
          <a:lstStyle>
            <a:lvl1pPr>
              <a:spcBef>
                <a:spcPts val="533"/>
              </a:spcBef>
              <a:buNone/>
              <a:defRPr sz="2100" b="0">
                <a:solidFill>
                  <a:srgbClr val="777777"/>
                </a:solidFill>
                <a:latin typeface="Roboto Light" panose="02000000000000000000" pitchFamily="2" charset="0"/>
                <a:ea typeface="Roboto Light" panose="02000000000000000000" pitchFamily="2" charset="0"/>
                <a:cs typeface="Roboto" panose="02000000000000000000" pitchFamily="2" charset="0"/>
              </a:defRPr>
            </a:lvl1pPr>
            <a:lvl2pPr>
              <a:spcBef>
                <a:spcPts val="533"/>
              </a:spcBef>
              <a:defRPr sz="1900" b="0">
                <a:solidFill>
                  <a:srgbClr val="777777"/>
                </a:solidFill>
                <a:latin typeface="Roboto Light" panose="02000000000000000000" pitchFamily="2" charset="0"/>
                <a:ea typeface="Roboto Light" panose="02000000000000000000" pitchFamily="2" charset="0"/>
              </a:defRPr>
            </a:lvl2pPr>
            <a:lvl3pPr>
              <a:spcBef>
                <a:spcPts val="533"/>
              </a:spcBef>
              <a:defRPr sz="1600" b="0">
                <a:solidFill>
                  <a:srgbClr val="777777"/>
                </a:solidFill>
                <a:latin typeface="Roboto Light" panose="02000000000000000000" pitchFamily="2" charset="0"/>
                <a:ea typeface="Roboto Light" panose="02000000000000000000" pitchFamily="2" charset="0"/>
              </a:defRPr>
            </a:lvl3pPr>
            <a:lvl4pPr>
              <a:spcBef>
                <a:spcPts val="533"/>
              </a:spcBef>
              <a:defRPr sz="1600" b="0">
                <a:solidFill>
                  <a:srgbClr val="777777"/>
                </a:solidFill>
                <a:latin typeface="Roboto Light" panose="02000000000000000000" pitchFamily="2" charset="0"/>
                <a:ea typeface="Roboto Light" panose="02000000000000000000" pitchFamily="2" charset="0"/>
              </a:defRPr>
            </a:lvl4pPr>
            <a:lvl5pPr>
              <a:spcBef>
                <a:spcPts val="533"/>
              </a:spcBef>
              <a:defRPr sz="1600" b="0">
                <a:solidFill>
                  <a:srgbClr val="777777"/>
                </a:solidFill>
                <a:latin typeface="Roboto Light" panose="02000000000000000000" pitchFamily="2" charset="0"/>
                <a:ea typeface="Roboto Light" panose="02000000000000000000" pitchFamily="2" charset="0"/>
              </a:defRPr>
            </a:lvl5pPr>
          </a:lstStyle>
          <a:p>
            <a:pPr lvl="0"/>
            <a:r>
              <a:rPr lang="en-US"/>
              <a:t>Body</a:t>
            </a:r>
          </a:p>
        </p:txBody>
      </p:sp>
    </p:spTree>
    <p:extLst>
      <p:ext uri="{BB962C8B-B14F-4D97-AF65-F5344CB8AC3E}">
        <p14:creationId xmlns:p14="http://schemas.microsoft.com/office/powerpoint/2010/main" val="17723430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25"/>
        <p:cNvGrpSpPr/>
        <p:nvPr/>
      </p:nvGrpSpPr>
      <p:grpSpPr>
        <a:xfrm>
          <a:off x="0" y="0"/>
          <a:ext cx="0" cy="0"/>
          <a:chOff x="0" y="0"/>
          <a:chExt cx="0" cy="0"/>
        </a:xfrm>
      </p:grpSpPr>
      <p:pic>
        <p:nvPicPr>
          <p:cNvPr id="4" name="Picture 3">
            <a:extLst>
              <a:ext uri="{FF2B5EF4-FFF2-40B4-BE49-F238E27FC236}">
                <a16:creationId xmlns:a16="http://schemas.microsoft.com/office/drawing/2014/main" id="{34602502-B4A7-344D-94B4-7D2FC4A08D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04E79FFA-BD79-9642-9174-6BC503E36A9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52093" y="5802719"/>
            <a:ext cx="1699360" cy="698772"/>
          </a:xfrm>
          <a:prstGeom prst="rect">
            <a:avLst/>
          </a:prstGeom>
        </p:spPr>
      </p:pic>
      <p:sp>
        <p:nvSpPr>
          <p:cNvPr id="8" name="Text Placeholder 2">
            <a:extLst>
              <a:ext uri="{FF2B5EF4-FFF2-40B4-BE49-F238E27FC236}">
                <a16:creationId xmlns:a16="http://schemas.microsoft.com/office/drawing/2014/main" id="{4D029116-8660-41C5-A68B-738A3B452178}"/>
              </a:ext>
            </a:extLst>
          </p:cNvPr>
          <p:cNvSpPr>
            <a:spLocks noGrp="1"/>
          </p:cNvSpPr>
          <p:nvPr>
            <p:ph type="body" sz="quarter" idx="15" hasCustomPrompt="1"/>
          </p:nvPr>
        </p:nvSpPr>
        <p:spPr>
          <a:xfrm>
            <a:off x="445103" y="531487"/>
            <a:ext cx="4257524" cy="3900444"/>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algn="ctr">
              <a:spcBef>
                <a:spcPts val="0"/>
              </a:spcBef>
              <a:buNone/>
              <a:defRPr sz="3700" b="0" i="0">
                <a:solidFill>
                  <a:schemeClr val="bg1">
                    <a:lumMod val="75000"/>
                  </a:schemeClr>
                </a:solidFill>
                <a:latin typeface="Roboto Light" panose="02000000000000000000" pitchFamily="2" charset="0"/>
                <a:ea typeface="Roboto Light" panose="02000000000000000000" pitchFamily="2" charset="0"/>
              </a:defRPr>
            </a:lvl1pPr>
            <a:lvl2pPr>
              <a:defRPr sz="4800" b="0" i="0">
                <a:latin typeface="Roboto Light" panose="02000000000000000000" pitchFamily="2" charset="0"/>
                <a:ea typeface="Roboto Light" panose="02000000000000000000" pitchFamily="2" charset="0"/>
              </a:defRPr>
            </a:lvl2pPr>
            <a:lvl3pPr>
              <a:defRPr sz="4800" b="0" i="0">
                <a:latin typeface="Roboto Light" panose="02000000000000000000" pitchFamily="2" charset="0"/>
                <a:ea typeface="Roboto Light" panose="02000000000000000000" pitchFamily="2" charset="0"/>
              </a:defRPr>
            </a:lvl3pPr>
            <a:lvl4pPr>
              <a:defRPr sz="4800" b="0" i="0">
                <a:latin typeface="Roboto Light" panose="02000000000000000000" pitchFamily="2" charset="0"/>
                <a:ea typeface="Roboto Light" panose="02000000000000000000" pitchFamily="2" charset="0"/>
              </a:defRPr>
            </a:lvl4pPr>
            <a:lvl5pPr>
              <a:defRPr sz="4800" b="0" i="0">
                <a:latin typeface="Roboto Light" panose="02000000000000000000" pitchFamily="2" charset="0"/>
                <a:ea typeface="Roboto Light" panose="02000000000000000000" pitchFamily="2" charset="0"/>
              </a:defRPr>
            </a:lvl5pPr>
          </a:lstStyle>
          <a:p>
            <a:pPr lvl="0"/>
            <a:r>
              <a:rPr lang="en-US"/>
              <a:t>This is the Headline to</a:t>
            </a:r>
          </a:p>
          <a:p>
            <a:pPr lvl="0"/>
            <a:r>
              <a:rPr lang="en-US"/>
              <a:t> let people know your agenda</a:t>
            </a:r>
          </a:p>
        </p:txBody>
      </p:sp>
      <p:sp>
        <p:nvSpPr>
          <p:cNvPr id="14" name="Text Placeholder 2">
            <a:extLst>
              <a:ext uri="{FF2B5EF4-FFF2-40B4-BE49-F238E27FC236}">
                <a16:creationId xmlns:a16="http://schemas.microsoft.com/office/drawing/2014/main" id="{210B4209-E3B3-4DCB-B3A9-67889529E5BC}"/>
              </a:ext>
            </a:extLst>
          </p:cNvPr>
          <p:cNvSpPr>
            <a:spLocks noGrp="1"/>
          </p:cNvSpPr>
          <p:nvPr>
            <p:ph type="body" sz="quarter" idx="14" hasCustomPrompt="1"/>
          </p:nvPr>
        </p:nvSpPr>
        <p:spPr>
          <a:xfrm>
            <a:off x="1357341" y="4848781"/>
            <a:ext cx="2433047" cy="796184"/>
          </a:xfrm>
          <a:prstGeom prst="rect">
            <a:avLst/>
          </a:prstGeom>
        </p:spPr>
        <p:txBody>
          <a:bodyPr/>
          <a:lstStyle>
            <a:lvl1pPr>
              <a:buNone/>
              <a:defRPr sz="1900">
                <a:solidFill>
                  <a:srgbClr val="777777"/>
                </a:solidFill>
                <a:latin typeface="Arial" panose="020B0604020202020204" pitchFamily="34" charset="0"/>
                <a:cs typeface="Arial" panose="020B0604020202020204" pitchFamily="34" charset="0"/>
              </a:defRPr>
            </a:lvl1pPr>
          </a:lstStyle>
          <a:p>
            <a:pPr lvl="0"/>
            <a:r>
              <a:rPr lang="en-US"/>
              <a:t>Month DD, 202X</a:t>
            </a:r>
          </a:p>
        </p:txBody>
      </p:sp>
    </p:spTree>
    <p:extLst>
      <p:ext uri="{BB962C8B-B14F-4D97-AF65-F5344CB8AC3E}">
        <p14:creationId xmlns:p14="http://schemas.microsoft.com/office/powerpoint/2010/main" val="28117018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reserve="1" userDrawn="1">
  <p:cSld name="One column text">
    <p:spTree>
      <p:nvGrpSpPr>
        <p:cNvPr id="1" name="Shape 28"/>
        <p:cNvGrpSpPr/>
        <p:nvPr/>
      </p:nvGrpSpPr>
      <p:grpSpPr>
        <a:xfrm>
          <a:off x="0" y="0"/>
          <a:ext cx="0" cy="0"/>
          <a:chOff x="0" y="0"/>
          <a:chExt cx="0" cy="0"/>
        </a:xfrm>
      </p:grpSpPr>
      <p:pic>
        <p:nvPicPr>
          <p:cNvPr id="5" name="Picture 4">
            <a:extLst>
              <a:ext uri="{FF2B5EF4-FFF2-40B4-BE49-F238E27FC236}">
                <a16:creationId xmlns:a16="http://schemas.microsoft.com/office/drawing/2014/main" id="{84BC1EF2-1064-FF4D-8E15-A2FD152308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 Placeholder 2">
            <a:extLst>
              <a:ext uri="{FF2B5EF4-FFF2-40B4-BE49-F238E27FC236}">
                <a16:creationId xmlns:a16="http://schemas.microsoft.com/office/drawing/2014/main" id="{DFE75426-D7C0-DB43-85B9-DEA521FEC816}"/>
              </a:ext>
            </a:extLst>
          </p:cNvPr>
          <p:cNvSpPr>
            <a:spLocks noGrp="1"/>
          </p:cNvSpPr>
          <p:nvPr>
            <p:ph type="body" sz="quarter" idx="13" hasCustomPrompt="1"/>
          </p:nvPr>
        </p:nvSpPr>
        <p:spPr>
          <a:xfrm>
            <a:off x="9197319" y="879595"/>
            <a:ext cx="2743715" cy="3900444"/>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algn="ctr">
              <a:spcBef>
                <a:spcPts val="0"/>
              </a:spcBef>
              <a:buNone/>
              <a:defRPr sz="3700" b="0" i="0">
                <a:solidFill>
                  <a:srgbClr val="00A0AC"/>
                </a:solidFill>
                <a:latin typeface="Roboto Light" panose="02000000000000000000" pitchFamily="2" charset="0"/>
                <a:ea typeface="Roboto Light" panose="02000000000000000000" pitchFamily="2" charset="0"/>
              </a:defRPr>
            </a:lvl1pPr>
            <a:lvl2pPr>
              <a:defRPr sz="4800" b="0" i="0">
                <a:latin typeface="Roboto Light" panose="02000000000000000000" pitchFamily="2" charset="0"/>
                <a:ea typeface="Roboto Light" panose="02000000000000000000" pitchFamily="2" charset="0"/>
              </a:defRPr>
            </a:lvl2pPr>
            <a:lvl3pPr>
              <a:defRPr sz="4800" b="0" i="0">
                <a:latin typeface="Roboto Light" panose="02000000000000000000" pitchFamily="2" charset="0"/>
                <a:ea typeface="Roboto Light" panose="02000000000000000000" pitchFamily="2" charset="0"/>
              </a:defRPr>
            </a:lvl3pPr>
            <a:lvl4pPr>
              <a:defRPr sz="4800" b="0" i="0">
                <a:latin typeface="Roboto Light" panose="02000000000000000000" pitchFamily="2" charset="0"/>
                <a:ea typeface="Roboto Light" panose="02000000000000000000" pitchFamily="2" charset="0"/>
              </a:defRPr>
            </a:lvl4pPr>
            <a:lvl5pPr>
              <a:defRPr sz="4800" b="0" i="0">
                <a:latin typeface="Roboto Light" panose="02000000000000000000" pitchFamily="2" charset="0"/>
                <a:ea typeface="Roboto Light" panose="02000000000000000000" pitchFamily="2" charset="0"/>
              </a:defRPr>
            </a:lvl5pPr>
          </a:lstStyle>
          <a:p>
            <a:pPr lvl="0"/>
            <a:r>
              <a:rPr lang="en-US"/>
              <a:t>This is the Headline to</a:t>
            </a:r>
          </a:p>
          <a:p>
            <a:pPr lvl="0"/>
            <a:r>
              <a:rPr lang="en-US"/>
              <a:t> let people know your agenda</a:t>
            </a:r>
          </a:p>
        </p:txBody>
      </p:sp>
      <p:pic>
        <p:nvPicPr>
          <p:cNvPr id="8" name="Picture 7">
            <a:extLst>
              <a:ext uri="{FF2B5EF4-FFF2-40B4-BE49-F238E27FC236}">
                <a16:creationId xmlns:a16="http://schemas.microsoft.com/office/drawing/2014/main" id="{7D3BF0F0-9096-864D-BF9F-97EACFAFDC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54999" y="5969803"/>
            <a:ext cx="1699360" cy="698772"/>
          </a:xfrm>
          <a:prstGeom prst="rect">
            <a:avLst/>
          </a:prstGeom>
        </p:spPr>
      </p:pic>
      <p:sp>
        <p:nvSpPr>
          <p:cNvPr id="6" name="Text Placeholder 2">
            <a:extLst>
              <a:ext uri="{FF2B5EF4-FFF2-40B4-BE49-F238E27FC236}">
                <a16:creationId xmlns:a16="http://schemas.microsoft.com/office/drawing/2014/main" id="{8601229B-EC7D-4B23-8996-0311D5CAE44F}"/>
              </a:ext>
            </a:extLst>
          </p:cNvPr>
          <p:cNvSpPr>
            <a:spLocks noGrp="1"/>
          </p:cNvSpPr>
          <p:nvPr>
            <p:ph type="body" sz="quarter" idx="14" hasCustomPrompt="1"/>
          </p:nvPr>
        </p:nvSpPr>
        <p:spPr>
          <a:xfrm>
            <a:off x="7980795" y="6145621"/>
            <a:ext cx="2433047" cy="807092"/>
          </a:xfrm>
          <a:prstGeom prst="rect">
            <a:avLst/>
          </a:prstGeom>
        </p:spPr>
        <p:txBody>
          <a:bodyPr/>
          <a:lstStyle>
            <a:lvl1pPr>
              <a:buNone/>
              <a:defRPr sz="1900">
                <a:solidFill>
                  <a:srgbClr val="777777"/>
                </a:solidFill>
                <a:latin typeface="Arial" panose="020B0604020202020204" pitchFamily="34" charset="0"/>
                <a:cs typeface="Arial" panose="020B0604020202020204" pitchFamily="34" charset="0"/>
              </a:defRPr>
            </a:lvl1pPr>
          </a:lstStyle>
          <a:p>
            <a:pPr lvl="0"/>
            <a:r>
              <a:rPr lang="en-US"/>
              <a:t>Month DD, 202X</a:t>
            </a:r>
          </a:p>
        </p:txBody>
      </p:sp>
    </p:spTree>
    <p:extLst>
      <p:ext uri="{BB962C8B-B14F-4D97-AF65-F5344CB8AC3E}">
        <p14:creationId xmlns:p14="http://schemas.microsoft.com/office/powerpoint/2010/main" val="21160613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Check-In Question">
    <p:spTree>
      <p:nvGrpSpPr>
        <p:cNvPr id="1" name="Shape 35"/>
        <p:cNvGrpSpPr/>
        <p:nvPr/>
      </p:nvGrpSpPr>
      <p:grpSpPr>
        <a:xfrm>
          <a:off x="0" y="0"/>
          <a:ext cx="0" cy="0"/>
          <a:chOff x="0" y="0"/>
          <a:chExt cx="0" cy="0"/>
        </a:xfrm>
      </p:grpSpPr>
      <p:pic>
        <p:nvPicPr>
          <p:cNvPr id="7" name="Picture 6">
            <a:extLst>
              <a:ext uri="{FF2B5EF4-FFF2-40B4-BE49-F238E27FC236}">
                <a16:creationId xmlns:a16="http://schemas.microsoft.com/office/drawing/2014/main" id="{DE62A6F2-CE20-3141-8818-55890325F6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7D83C72B-F122-724B-9607-72AD5BA491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54999" y="5969803"/>
            <a:ext cx="1699360" cy="698772"/>
          </a:xfrm>
          <a:prstGeom prst="rect">
            <a:avLst/>
          </a:prstGeom>
        </p:spPr>
      </p:pic>
      <p:cxnSp>
        <p:nvCxnSpPr>
          <p:cNvPr id="3" name="Straight Connector 2">
            <a:extLst>
              <a:ext uri="{FF2B5EF4-FFF2-40B4-BE49-F238E27FC236}">
                <a16:creationId xmlns:a16="http://schemas.microsoft.com/office/drawing/2014/main" id="{BAA9AFAE-F5F1-BA41-B8A8-BF5FB2613946}"/>
              </a:ext>
            </a:extLst>
          </p:cNvPr>
          <p:cNvCxnSpPr/>
          <p:nvPr userDrawn="1"/>
        </p:nvCxnSpPr>
        <p:spPr>
          <a:xfrm>
            <a:off x="3199377" y="4361299"/>
            <a:ext cx="0" cy="1497407"/>
          </a:xfrm>
          <a:prstGeom prst="line">
            <a:avLst/>
          </a:prstGeom>
        </p:spPr>
        <p:style>
          <a:lnRef idx="1">
            <a:schemeClr val="accent3"/>
          </a:lnRef>
          <a:fillRef idx="0">
            <a:schemeClr val="accent3"/>
          </a:fillRef>
          <a:effectRef idx="0">
            <a:schemeClr val="accent3"/>
          </a:effectRef>
          <a:fontRef idx="minor">
            <a:schemeClr val="tx1"/>
          </a:fontRef>
        </p:style>
      </p:cxnSp>
      <p:sp>
        <p:nvSpPr>
          <p:cNvPr id="9" name="Text Placeholder 2">
            <a:extLst>
              <a:ext uri="{FF2B5EF4-FFF2-40B4-BE49-F238E27FC236}">
                <a16:creationId xmlns:a16="http://schemas.microsoft.com/office/drawing/2014/main" id="{6E8EA043-582A-4C0F-8C89-575CEE12EB38}"/>
              </a:ext>
            </a:extLst>
          </p:cNvPr>
          <p:cNvSpPr>
            <a:spLocks noGrp="1"/>
          </p:cNvSpPr>
          <p:nvPr>
            <p:ph type="body" sz="quarter" idx="12" hasCustomPrompt="1"/>
          </p:nvPr>
        </p:nvSpPr>
        <p:spPr>
          <a:xfrm>
            <a:off x="624573" y="4698223"/>
            <a:ext cx="2452067" cy="832796"/>
          </a:xfrm>
          <a:prstGeom prst="rect">
            <a:avLst/>
          </a:prstGeom>
        </p:spPr>
        <p:txBody>
          <a:bodyPr/>
          <a:lstStyle>
            <a:lvl1pPr>
              <a:buNone/>
              <a:defRPr sz="3700" b="0" i="0">
                <a:solidFill>
                  <a:srgbClr val="006171"/>
                </a:solidFill>
                <a:latin typeface="Roboto Light" panose="02000000000000000000" pitchFamily="2" charset="0"/>
                <a:ea typeface="Roboto Light" panose="02000000000000000000" pitchFamily="2" charset="0"/>
              </a:defRPr>
            </a:lvl1pPr>
            <a:lvl2pPr>
              <a:buNone/>
              <a:defRPr sz="2400" b="0" i="0">
                <a:solidFill>
                  <a:schemeClr val="accent4">
                    <a:lumMod val="75000"/>
                  </a:schemeClr>
                </a:solidFill>
                <a:latin typeface="Roboto Medium" panose="02000000000000000000" pitchFamily="2" charset="0"/>
                <a:ea typeface="Roboto Medium" panose="02000000000000000000" pitchFamily="2" charset="0"/>
              </a:defRPr>
            </a:lvl2pPr>
            <a:lvl3pPr>
              <a:defRPr sz="2400" b="0" i="0">
                <a:solidFill>
                  <a:schemeClr val="bg2">
                    <a:lumMod val="50000"/>
                  </a:schemeClr>
                </a:solidFill>
                <a:latin typeface="Roboto Light" panose="02000000000000000000" pitchFamily="2" charset="0"/>
                <a:ea typeface="Roboto Light" panose="02000000000000000000" pitchFamily="2" charset="0"/>
              </a:defRPr>
            </a:lvl3pPr>
            <a:lvl4pPr>
              <a:buNone/>
              <a:defRPr/>
            </a:lvl4pPr>
          </a:lstStyle>
          <a:p>
            <a:pPr lvl="0"/>
            <a:r>
              <a:rPr lang="en-US"/>
              <a:t>Check-in:</a:t>
            </a:r>
          </a:p>
        </p:txBody>
      </p:sp>
      <p:sp>
        <p:nvSpPr>
          <p:cNvPr id="12" name="Text Placeholder 4">
            <a:extLst>
              <a:ext uri="{FF2B5EF4-FFF2-40B4-BE49-F238E27FC236}">
                <a16:creationId xmlns:a16="http://schemas.microsoft.com/office/drawing/2014/main" id="{A0FAC0E9-9198-490A-BEEC-7AF7409DA2FB}"/>
              </a:ext>
            </a:extLst>
          </p:cNvPr>
          <p:cNvSpPr>
            <a:spLocks noGrp="1"/>
          </p:cNvSpPr>
          <p:nvPr>
            <p:ph type="body" sz="quarter" idx="13" hasCustomPrompt="1"/>
          </p:nvPr>
        </p:nvSpPr>
        <p:spPr>
          <a:xfrm>
            <a:off x="3322117" y="4887484"/>
            <a:ext cx="7065433" cy="454272"/>
          </a:xfrm>
          <a:prstGeom prst="rect">
            <a:avLst/>
          </a:prstGeom>
        </p:spPr>
        <p:txBody>
          <a:bodyPr/>
          <a:lstStyle>
            <a:lvl1pPr>
              <a:buNone/>
              <a:defRPr sz="2100">
                <a:solidFill>
                  <a:srgbClr val="777777"/>
                </a:solidFill>
                <a:latin typeface="Roboto Light" panose="02000000000000000000" pitchFamily="2" charset="0"/>
                <a:ea typeface="Roboto Light" panose="02000000000000000000" pitchFamily="2" charset="0"/>
              </a:defRPr>
            </a:lvl1pPr>
          </a:lstStyle>
          <a:p>
            <a:pPr lvl="0"/>
            <a:r>
              <a:rPr lang="en-US"/>
              <a:t>Text</a:t>
            </a:r>
          </a:p>
        </p:txBody>
      </p:sp>
    </p:spTree>
    <p:extLst>
      <p:ext uri="{BB962C8B-B14F-4D97-AF65-F5344CB8AC3E}">
        <p14:creationId xmlns:p14="http://schemas.microsoft.com/office/powerpoint/2010/main" val="34436913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Check-In">
    <p:spTree>
      <p:nvGrpSpPr>
        <p:cNvPr id="1" name="Shape 35"/>
        <p:cNvGrpSpPr/>
        <p:nvPr/>
      </p:nvGrpSpPr>
      <p:grpSpPr>
        <a:xfrm>
          <a:off x="0" y="0"/>
          <a:ext cx="0" cy="0"/>
          <a:chOff x="0" y="0"/>
          <a:chExt cx="0" cy="0"/>
        </a:xfrm>
      </p:grpSpPr>
      <p:pic>
        <p:nvPicPr>
          <p:cNvPr id="4" name="Picture 3">
            <a:extLst>
              <a:ext uri="{FF2B5EF4-FFF2-40B4-BE49-F238E27FC236}">
                <a16:creationId xmlns:a16="http://schemas.microsoft.com/office/drawing/2014/main" id="{993D1E78-E5CE-A04F-8865-9F79587173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7D83C72B-F122-724B-9607-72AD5BA491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54999" y="5969803"/>
            <a:ext cx="1699360" cy="698772"/>
          </a:xfrm>
          <a:prstGeom prst="rect">
            <a:avLst/>
          </a:prstGeom>
        </p:spPr>
      </p:pic>
      <p:cxnSp>
        <p:nvCxnSpPr>
          <p:cNvPr id="3" name="Straight Connector 2">
            <a:extLst>
              <a:ext uri="{FF2B5EF4-FFF2-40B4-BE49-F238E27FC236}">
                <a16:creationId xmlns:a16="http://schemas.microsoft.com/office/drawing/2014/main" id="{BAA9AFAE-F5F1-BA41-B8A8-BF5FB2613946}"/>
              </a:ext>
            </a:extLst>
          </p:cNvPr>
          <p:cNvCxnSpPr/>
          <p:nvPr userDrawn="1"/>
        </p:nvCxnSpPr>
        <p:spPr>
          <a:xfrm>
            <a:off x="3199377" y="4361299"/>
            <a:ext cx="0" cy="1497407"/>
          </a:xfrm>
          <a:prstGeom prst="line">
            <a:avLst/>
          </a:prstGeom>
        </p:spPr>
        <p:style>
          <a:lnRef idx="1">
            <a:schemeClr val="accent3"/>
          </a:lnRef>
          <a:fillRef idx="0">
            <a:schemeClr val="accent3"/>
          </a:fillRef>
          <a:effectRef idx="0">
            <a:schemeClr val="accent3"/>
          </a:effectRef>
          <a:fontRef idx="minor">
            <a:schemeClr val="tx1"/>
          </a:fontRef>
        </p:style>
      </p:cxnSp>
      <p:sp>
        <p:nvSpPr>
          <p:cNvPr id="7" name="Text Placeholder 2">
            <a:extLst>
              <a:ext uri="{FF2B5EF4-FFF2-40B4-BE49-F238E27FC236}">
                <a16:creationId xmlns:a16="http://schemas.microsoft.com/office/drawing/2014/main" id="{2E53EE15-05C6-40F7-B9EE-F75B579F1F1A}"/>
              </a:ext>
            </a:extLst>
          </p:cNvPr>
          <p:cNvSpPr>
            <a:spLocks noGrp="1"/>
          </p:cNvSpPr>
          <p:nvPr>
            <p:ph type="body" sz="quarter" idx="12" hasCustomPrompt="1"/>
          </p:nvPr>
        </p:nvSpPr>
        <p:spPr>
          <a:xfrm>
            <a:off x="624573" y="4732810"/>
            <a:ext cx="2452067" cy="832796"/>
          </a:xfrm>
          <a:prstGeom prst="rect">
            <a:avLst/>
          </a:prstGeom>
        </p:spPr>
        <p:txBody>
          <a:bodyPr/>
          <a:lstStyle>
            <a:lvl1pPr>
              <a:buNone/>
              <a:defRPr sz="3700" b="0" i="0">
                <a:solidFill>
                  <a:srgbClr val="006171"/>
                </a:solidFill>
                <a:latin typeface="Roboto Light" panose="02000000000000000000" pitchFamily="2" charset="0"/>
                <a:ea typeface="Roboto Light" panose="02000000000000000000" pitchFamily="2" charset="0"/>
              </a:defRPr>
            </a:lvl1pPr>
            <a:lvl2pPr>
              <a:buNone/>
              <a:defRPr sz="2400" b="0" i="0">
                <a:solidFill>
                  <a:schemeClr val="accent4">
                    <a:lumMod val="75000"/>
                  </a:schemeClr>
                </a:solidFill>
                <a:latin typeface="Roboto Medium" panose="02000000000000000000" pitchFamily="2" charset="0"/>
                <a:ea typeface="Roboto Medium" panose="02000000000000000000" pitchFamily="2" charset="0"/>
              </a:defRPr>
            </a:lvl2pPr>
            <a:lvl3pPr>
              <a:defRPr sz="2400" b="0" i="0">
                <a:solidFill>
                  <a:schemeClr val="bg2">
                    <a:lumMod val="50000"/>
                  </a:schemeClr>
                </a:solidFill>
                <a:latin typeface="Roboto Light" panose="02000000000000000000" pitchFamily="2" charset="0"/>
                <a:ea typeface="Roboto Light" panose="02000000000000000000" pitchFamily="2" charset="0"/>
              </a:defRPr>
            </a:lvl3pPr>
            <a:lvl4pPr>
              <a:buNone/>
              <a:defRPr/>
            </a:lvl4pPr>
          </a:lstStyle>
          <a:p>
            <a:pPr lvl="0"/>
            <a:r>
              <a:rPr lang="en-US"/>
              <a:t>Check-in:</a:t>
            </a:r>
          </a:p>
        </p:txBody>
      </p:sp>
      <p:sp>
        <p:nvSpPr>
          <p:cNvPr id="9" name="Text Placeholder 4">
            <a:extLst>
              <a:ext uri="{FF2B5EF4-FFF2-40B4-BE49-F238E27FC236}">
                <a16:creationId xmlns:a16="http://schemas.microsoft.com/office/drawing/2014/main" id="{0035B37F-CE36-4202-8AA9-2E3C39C9ADD1}"/>
              </a:ext>
            </a:extLst>
          </p:cNvPr>
          <p:cNvSpPr>
            <a:spLocks noGrp="1"/>
          </p:cNvSpPr>
          <p:nvPr>
            <p:ph type="body" sz="quarter" idx="13" hasCustomPrompt="1"/>
          </p:nvPr>
        </p:nvSpPr>
        <p:spPr>
          <a:xfrm>
            <a:off x="3322117" y="4922071"/>
            <a:ext cx="7065433" cy="454272"/>
          </a:xfrm>
          <a:prstGeom prst="rect">
            <a:avLst/>
          </a:prstGeom>
        </p:spPr>
        <p:txBody>
          <a:bodyPr/>
          <a:lstStyle>
            <a:lvl1pPr>
              <a:buNone/>
              <a:defRPr sz="2100">
                <a:solidFill>
                  <a:srgbClr val="777777"/>
                </a:solidFill>
                <a:latin typeface="Roboto Light" panose="02000000000000000000" pitchFamily="2" charset="0"/>
                <a:ea typeface="Roboto Light" panose="02000000000000000000" pitchFamily="2" charset="0"/>
              </a:defRPr>
            </a:lvl1pPr>
          </a:lstStyle>
          <a:p>
            <a:pPr lvl="0"/>
            <a:r>
              <a:rPr lang="en-US"/>
              <a:t>Text</a:t>
            </a:r>
          </a:p>
        </p:txBody>
      </p:sp>
    </p:spTree>
    <p:extLst>
      <p:ext uri="{BB962C8B-B14F-4D97-AF65-F5344CB8AC3E}">
        <p14:creationId xmlns:p14="http://schemas.microsoft.com/office/powerpoint/2010/main" val="4000750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reserve="1" userDrawn="1">
  <p:cSld name="Title Page">
    <p:spTree>
      <p:nvGrpSpPr>
        <p:cNvPr id="1" name="Shape 25"/>
        <p:cNvGrpSpPr/>
        <p:nvPr/>
      </p:nvGrpSpPr>
      <p:grpSpPr>
        <a:xfrm>
          <a:off x="0" y="0"/>
          <a:ext cx="0" cy="0"/>
          <a:chOff x="0" y="0"/>
          <a:chExt cx="0" cy="0"/>
        </a:xfrm>
      </p:grpSpPr>
      <p:pic>
        <p:nvPicPr>
          <p:cNvPr id="3" name="Picture 2">
            <a:extLst>
              <a:ext uri="{FF2B5EF4-FFF2-40B4-BE49-F238E27FC236}">
                <a16:creationId xmlns:a16="http://schemas.microsoft.com/office/drawing/2014/main" id="{D1D26B0D-75F0-B24F-B689-FE7BCF437A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213603" cy="6858000"/>
          </a:xfrm>
          <a:prstGeom prst="rect">
            <a:avLst/>
          </a:prstGeom>
        </p:spPr>
      </p:pic>
      <p:sp>
        <p:nvSpPr>
          <p:cNvPr id="6" name="Text Placeholder 2">
            <a:extLst>
              <a:ext uri="{FF2B5EF4-FFF2-40B4-BE49-F238E27FC236}">
                <a16:creationId xmlns:a16="http://schemas.microsoft.com/office/drawing/2014/main" id="{415EA283-9D79-B74A-9323-47C6A1ACE606}"/>
              </a:ext>
            </a:extLst>
          </p:cNvPr>
          <p:cNvSpPr>
            <a:spLocks noGrp="1"/>
          </p:cNvSpPr>
          <p:nvPr>
            <p:ph type="body" sz="quarter" idx="13" hasCustomPrompt="1"/>
          </p:nvPr>
        </p:nvSpPr>
        <p:spPr>
          <a:xfrm>
            <a:off x="609602" y="463519"/>
            <a:ext cx="11146973" cy="1043548"/>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algn="r">
              <a:buNone/>
              <a:defRPr sz="4800" b="0" i="0">
                <a:solidFill>
                  <a:srgbClr val="00A0AC"/>
                </a:solidFill>
                <a:latin typeface="Roboto Light" panose="02000000000000000000" pitchFamily="2" charset="0"/>
                <a:ea typeface="Roboto Light" panose="02000000000000000000" pitchFamily="2" charset="0"/>
              </a:defRPr>
            </a:lvl1pPr>
            <a:lvl2pPr>
              <a:defRPr sz="4800" b="0" i="0">
                <a:latin typeface="Roboto Light" panose="02000000000000000000" pitchFamily="2" charset="0"/>
                <a:ea typeface="Roboto Light" panose="02000000000000000000" pitchFamily="2" charset="0"/>
              </a:defRPr>
            </a:lvl2pPr>
            <a:lvl3pPr>
              <a:defRPr sz="4800" b="0" i="0">
                <a:latin typeface="Roboto Light" panose="02000000000000000000" pitchFamily="2" charset="0"/>
                <a:ea typeface="Roboto Light" panose="02000000000000000000" pitchFamily="2" charset="0"/>
              </a:defRPr>
            </a:lvl3pPr>
            <a:lvl4pPr>
              <a:defRPr sz="4800" b="0" i="0">
                <a:latin typeface="Roboto Light" panose="02000000000000000000" pitchFamily="2" charset="0"/>
                <a:ea typeface="Roboto Light" panose="02000000000000000000" pitchFamily="2" charset="0"/>
              </a:defRPr>
            </a:lvl4pPr>
            <a:lvl5pPr>
              <a:defRPr sz="4800" b="0" i="0">
                <a:latin typeface="Roboto Light" panose="02000000000000000000" pitchFamily="2" charset="0"/>
                <a:ea typeface="Roboto Light" panose="02000000000000000000" pitchFamily="2" charset="0"/>
              </a:defRPr>
            </a:lvl5pPr>
          </a:lstStyle>
          <a:p>
            <a:pPr lvl="0"/>
            <a:r>
              <a:rPr lang="en-US"/>
              <a:t>This is the Headline</a:t>
            </a:r>
          </a:p>
        </p:txBody>
      </p:sp>
      <p:sp>
        <p:nvSpPr>
          <p:cNvPr id="7" name="Text Placeholder 2">
            <a:extLst>
              <a:ext uri="{FF2B5EF4-FFF2-40B4-BE49-F238E27FC236}">
                <a16:creationId xmlns:a16="http://schemas.microsoft.com/office/drawing/2014/main" id="{7B4D42E0-4527-B745-94BF-C2C6DBDEB974}"/>
              </a:ext>
            </a:extLst>
          </p:cNvPr>
          <p:cNvSpPr>
            <a:spLocks noGrp="1"/>
          </p:cNvSpPr>
          <p:nvPr>
            <p:ph type="body" sz="quarter" idx="14" hasCustomPrompt="1"/>
          </p:nvPr>
        </p:nvSpPr>
        <p:spPr>
          <a:xfrm>
            <a:off x="8776307" y="1856890"/>
            <a:ext cx="2980267" cy="1043548"/>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algn="ctr">
              <a:buNone/>
              <a:defRPr sz="2400" b="0" i="0">
                <a:solidFill>
                  <a:srgbClr val="D6D6D6"/>
                </a:solidFill>
                <a:latin typeface="Roboto Light" panose="02000000000000000000" pitchFamily="2" charset="0"/>
                <a:ea typeface="Roboto Light" panose="02000000000000000000" pitchFamily="2" charset="0"/>
              </a:defRPr>
            </a:lvl1pPr>
            <a:lvl2pPr>
              <a:defRPr sz="4800" b="0" i="0">
                <a:latin typeface="Roboto Light" panose="02000000000000000000" pitchFamily="2" charset="0"/>
                <a:ea typeface="Roboto Light" panose="02000000000000000000" pitchFamily="2" charset="0"/>
              </a:defRPr>
            </a:lvl2pPr>
            <a:lvl3pPr>
              <a:defRPr sz="4800" b="0" i="0">
                <a:latin typeface="Roboto Light" panose="02000000000000000000" pitchFamily="2" charset="0"/>
                <a:ea typeface="Roboto Light" panose="02000000000000000000" pitchFamily="2" charset="0"/>
              </a:defRPr>
            </a:lvl3pPr>
            <a:lvl4pPr>
              <a:defRPr sz="4800" b="0" i="0">
                <a:latin typeface="Roboto Light" panose="02000000000000000000" pitchFamily="2" charset="0"/>
                <a:ea typeface="Roboto Light" panose="02000000000000000000" pitchFamily="2" charset="0"/>
              </a:defRPr>
            </a:lvl4pPr>
            <a:lvl5pPr>
              <a:defRPr sz="4800" b="0" i="0">
                <a:latin typeface="Roboto Light" panose="02000000000000000000" pitchFamily="2" charset="0"/>
                <a:ea typeface="Roboto Light" panose="02000000000000000000" pitchFamily="2" charset="0"/>
              </a:defRPr>
            </a:lvl5pPr>
          </a:lstStyle>
          <a:p>
            <a:pPr lvl="0"/>
            <a:r>
              <a:rPr lang="en-US"/>
              <a:t>Month DD, 202X</a:t>
            </a:r>
          </a:p>
        </p:txBody>
      </p:sp>
    </p:spTree>
    <p:extLst>
      <p:ext uri="{BB962C8B-B14F-4D97-AF65-F5344CB8AC3E}">
        <p14:creationId xmlns:p14="http://schemas.microsoft.com/office/powerpoint/2010/main" val="41350142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Check-In">
    <p:spTree>
      <p:nvGrpSpPr>
        <p:cNvPr id="1" name="Shape 35"/>
        <p:cNvGrpSpPr/>
        <p:nvPr/>
      </p:nvGrpSpPr>
      <p:grpSpPr>
        <a:xfrm>
          <a:off x="0" y="0"/>
          <a:ext cx="0" cy="0"/>
          <a:chOff x="0" y="0"/>
          <a:chExt cx="0" cy="0"/>
        </a:xfrm>
      </p:grpSpPr>
      <p:pic>
        <p:nvPicPr>
          <p:cNvPr id="4" name="Picture 3">
            <a:extLst>
              <a:ext uri="{FF2B5EF4-FFF2-40B4-BE49-F238E27FC236}">
                <a16:creationId xmlns:a16="http://schemas.microsoft.com/office/drawing/2014/main" id="{8AF73BAA-4D1C-0040-B18D-42A820097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7D83C72B-F122-724B-9607-72AD5BA491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54999" y="5969803"/>
            <a:ext cx="1699360" cy="698772"/>
          </a:xfrm>
          <a:prstGeom prst="rect">
            <a:avLst/>
          </a:prstGeom>
        </p:spPr>
      </p:pic>
      <p:cxnSp>
        <p:nvCxnSpPr>
          <p:cNvPr id="3" name="Straight Connector 2">
            <a:extLst>
              <a:ext uri="{FF2B5EF4-FFF2-40B4-BE49-F238E27FC236}">
                <a16:creationId xmlns:a16="http://schemas.microsoft.com/office/drawing/2014/main" id="{BAA9AFAE-F5F1-BA41-B8A8-BF5FB2613946}"/>
              </a:ext>
            </a:extLst>
          </p:cNvPr>
          <p:cNvCxnSpPr/>
          <p:nvPr userDrawn="1"/>
        </p:nvCxnSpPr>
        <p:spPr>
          <a:xfrm>
            <a:off x="3199377" y="4361299"/>
            <a:ext cx="0" cy="1497407"/>
          </a:xfrm>
          <a:prstGeom prst="line">
            <a:avLst/>
          </a:prstGeom>
        </p:spPr>
        <p:style>
          <a:lnRef idx="1">
            <a:schemeClr val="accent3"/>
          </a:lnRef>
          <a:fillRef idx="0">
            <a:schemeClr val="accent3"/>
          </a:fillRef>
          <a:effectRef idx="0">
            <a:schemeClr val="accent3"/>
          </a:effectRef>
          <a:fontRef idx="minor">
            <a:schemeClr val="tx1"/>
          </a:fontRef>
        </p:style>
      </p:cxnSp>
      <p:sp>
        <p:nvSpPr>
          <p:cNvPr id="7" name="Text Placeholder 2">
            <a:extLst>
              <a:ext uri="{FF2B5EF4-FFF2-40B4-BE49-F238E27FC236}">
                <a16:creationId xmlns:a16="http://schemas.microsoft.com/office/drawing/2014/main" id="{B4E70801-3A4E-4CB0-BAF2-4B60E6FE9BFA}"/>
              </a:ext>
            </a:extLst>
          </p:cNvPr>
          <p:cNvSpPr>
            <a:spLocks noGrp="1"/>
          </p:cNvSpPr>
          <p:nvPr>
            <p:ph type="body" sz="quarter" idx="12" hasCustomPrompt="1"/>
          </p:nvPr>
        </p:nvSpPr>
        <p:spPr>
          <a:xfrm>
            <a:off x="624573" y="4663637"/>
            <a:ext cx="2452067" cy="832796"/>
          </a:xfrm>
          <a:prstGeom prst="rect">
            <a:avLst/>
          </a:prstGeom>
        </p:spPr>
        <p:txBody>
          <a:bodyPr/>
          <a:lstStyle>
            <a:lvl1pPr>
              <a:buNone/>
              <a:defRPr sz="3700" b="0" i="0">
                <a:solidFill>
                  <a:srgbClr val="006171"/>
                </a:solidFill>
                <a:latin typeface="Roboto Light" panose="02000000000000000000" pitchFamily="2" charset="0"/>
                <a:ea typeface="Roboto Light" panose="02000000000000000000" pitchFamily="2" charset="0"/>
              </a:defRPr>
            </a:lvl1pPr>
            <a:lvl2pPr>
              <a:buNone/>
              <a:defRPr sz="2400" b="0" i="0">
                <a:solidFill>
                  <a:schemeClr val="accent4">
                    <a:lumMod val="75000"/>
                  </a:schemeClr>
                </a:solidFill>
                <a:latin typeface="Roboto Medium" panose="02000000000000000000" pitchFamily="2" charset="0"/>
                <a:ea typeface="Roboto Medium" panose="02000000000000000000" pitchFamily="2" charset="0"/>
              </a:defRPr>
            </a:lvl2pPr>
            <a:lvl3pPr>
              <a:defRPr sz="2400" b="0" i="0">
                <a:solidFill>
                  <a:schemeClr val="bg2">
                    <a:lumMod val="50000"/>
                  </a:schemeClr>
                </a:solidFill>
                <a:latin typeface="Roboto Light" panose="02000000000000000000" pitchFamily="2" charset="0"/>
                <a:ea typeface="Roboto Light" panose="02000000000000000000" pitchFamily="2" charset="0"/>
              </a:defRPr>
            </a:lvl3pPr>
            <a:lvl4pPr>
              <a:buNone/>
              <a:defRPr/>
            </a:lvl4pPr>
          </a:lstStyle>
          <a:p>
            <a:pPr lvl="0"/>
            <a:r>
              <a:rPr lang="en-US"/>
              <a:t>Check-in:</a:t>
            </a:r>
          </a:p>
        </p:txBody>
      </p:sp>
      <p:sp>
        <p:nvSpPr>
          <p:cNvPr id="9" name="Text Placeholder 4">
            <a:extLst>
              <a:ext uri="{FF2B5EF4-FFF2-40B4-BE49-F238E27FC236}">
                <a16:creationId xmlns:a16="http://schemas.microsoft.com/office/drawing/2014/main" id="{314D4FF7-6000-46A3-B0D9-30C42A3E9D3E}"/>
              </a:ext>
            </a:extLst>
          </p:cNvPr>
          <p:cNvSpPr>
            <a:spLocks noGrp="1"/>
          </p:cNvSpPr>
          <p:nvPr>
            <p:ph type="body" sz="quarter" idx="13" hasCustomPrompt="1"/>
          </p:nvPr>
        </p:nvSpPr>
        <p:spPr>
          <a:xfrm>
            <a:off x="3322117" y="4852897"/>
            <a:ext cx="7065433" cy="454272"/>
          </a:xfrm>
          <a:prstGeom prst="rect">
            <a:avLst/>
          </a:prstGeom>
        </p:spPr>
        <p:txBody>
          <a:bodyPr/>
          <a:lstStyle>
            <a:lvl1pPr>
              <a:buNone/>
              <a:defRPr sz="2100">
                <a:solidFill>
                  <a:srgbClr val="777777"/>
                </a:solidFill>
                <a:latin typeface="Roboto Light" panose="02000000000000000000" pitchFamily="2" charset="0"/>
                <a:ea typeface="Roboto Light" panose="02000000000000000000" pitchFamily="2" charset="0"/>
              </a:defRPr>
            </a:lvl1pPr>
          </a:lstStyle>
          <a:p>
            <a:pPr lvl="0"/>
            <a:r>
              <a:rPr lang="en-US"/>
              <a:t>Text</a:t>
            </a:r>
          </a:p>
        </p:txBody>
      </p:sp>
    </p:spTree>
    <p:extLst>
      <p:ext uri="{BB962C8B-B14F-4D97-AF65-F5344CB8AC3E}">
        <p14:creationId xmlns:p14="http://schemas.microsoft.com/office/powerpoint/2010/main" val="31999406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Check-In">
    <p:spTree>
      <p:nvGrpSpPr>
        <p:cNvPr id="1" name="Shape 35"/>
        <p:cNvGrpSpPr/>
        <p:nvPr/>
      </p:nvGrpSpPr>
      <p:grpSpPr>
        <a:xfrm>
          <a:off x="0" y="0"/>
          <a:ext cx="0" cy="0"/>
          <a:chOff x="0" y="0"/>
          <a:chExt cx="0" cy="0"/>
        </a:xfrm>
      </p:grpSpPr>
      <p:pic>
        <p:nvPicPr>
          <p:cNvPr id="4" name="Picture 3">
            <a:extLst>
              <a:ext uri="{FF2B5EF4-FFF2-40B4-BE49-F238E27FC236}">
                <a16:creationId xmlns:a16="http://schemas.microsoft.com/office/drawing/2014/main" id="{E54CA802-DAF0-7446-9299-41B1273271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7D83C72B-F122-724B-9607-72AD5BA491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54999" y="5969803"/>
            <a:ext cx="1699360" cy="698772"/>
          </a:xfrm>
          <a:prstGeom prst="rect">
            <a:avLst/>
          </a:prstGeom>
        </p:spPr>
      </p:pic>
      <p:cxnSp>
        <p:nvCxnSpPr>
          <p:cNvPr id="3" name="Straight Connector 2">
            <a:extLst>
              <a:ext uri="{FF2B5EF4-FFF2-40B4-BE49-F238E27FC236}">
                <a16:creationId xmlns:a16="http://schemas.microsoft.com/office/drawing/2014/main" id="{BAA9AFAE-F5F1-BA41-B8A8-BF5FB2613946}"/>
              </a:ext>
            </a:extLst>
          </p:cNvPr>
          <p:cNvCxnSpPr/>
          <p:nvPr userDrawn="1"/>
        </p:nvCxnSpPr>
        <p:spPr>
          <a:xfrm>
            <a:off x="3199377" y="4361299"/>
            <a:ext cx="0" cy="1497407"/>
          </a:xfrm>
          <a:prstGeom prst="line">
            <a:avLst/>
          </a:prstGeom>
        </p:spPr>
        <p:style>
          <a:lnRef idx="1">
            <a:schemeClr val="accent3"/>
          </a:lnRef>
          <a:fillRef idx="0">
            <a:schemeClr val="accent3"/>
          </a:fillRef>
          <a:effectRef idx="0">
            <a:schemeClr val="accent3"/>
          </a:effectRef>
          <a:fontRef idx="minor">
            <a:schemeClr val="tx1"/>
          </a:fontRef>
        </p:style>
      </p:cxnSp>
      <p:sp>
        <p:nvSpPr>
          <p:cNvPr id="7" name="Text Placeholder 2">
            <a:extLst>
              <a:ext uri="{FF2B5EF4-FFF2-40B4-BE49-F238E27FC236}">
                <a16:creationId xmlns:a16="http://schemas.microsoft.com/office/drawing/2014/main" id="{8B537A05-28DD-4040-B674-A27D9C069B5D}"/>
              </a:ext>
            </a:extLst>
          </p:cNvPr>
          <p:cNvSpPr>
            <a:spLocks noGrp="1"/>
          </p:cNvSpPr>
          <p:nvPr>
            <p:ph type="body" sz="quarter" idx="12" hasCustomPrompt="1"/>
          </p:nvPr>
        </p:nvSpPr>
        <p:spPr>
          <a:xfrm>
            <a:off x="624573" y="4637697"/>
            <a:ext cx="2452067" cy="832796"/>
          </a:xfrm>
          <a:prstGeom prst="rect">
            <a:avLst/>
          </a:prstGeom>
        </p:spPr>
        <p:txBody>
          <a:bodyPr/>
          <a:lstStyle>
            <a:lvl1pPr>
              <a:buNone/>
              <a:defRPr sz="3700" b="0" i="0">
                <a:solidFill>
                  <a:srgbClr val="006171"/>
                </a:solidFill>
                <a:latin typeface="Roboto Light" panose="02000000000000000000" pitchFamily="2" charset="0"/>
                <a:ea typeface="Roboto Light" panose="02000000000000000000" pitchFamily="2" charset="0"/>
              </a:defRPr>
            </a:lvl1pPr>
            <a:lvl2pPr>
              <a:buNone/>
              <a:defRPr sz="2400" b="0" i="0">
                <a:solidFill>
                  <a:schemeClr val="accent4">
                    <a:lumMod val="75000"/>
                  </a:schemeClr>
                </a:solidFill>
                <a:latin typeface="Roboto Medium" panose="02000000000000000000" pitchFamily="2" charset="0"/>
                <a:ea typeface="Roboto Medium" panose="02000000000000000000" pitchFamily="2" charset="0"/>
              </a:defRPr>
            </a:lvl2pPr>
            <a:lvl3pPr>
              <a:defRPr sz="2400" b="0" i="0">
                <a:solidFill>
                  <a:schemeClr val="bg2">
                    <a:lumMod val="50000"/>
                  </a:schemeClr>
                </a:solidFill>
                <a:latin typeface="Roboto Light" panose="02000000000000000000" pitchFamily="2" charset="0"/>
                <a:ea typeface="Roboto Light" panose="02000000000000000000" pitchFamily="2" charset="0"/>
              </a:defRPr>
            </a:lvl3pPr>
            <a:lvl4pPr>
              <a:buNone/>
              <a:defRPr/>
            </a:lvl4pPr>
          </a:lstStyle>
          <a:p>
            <a:pPr lvl="0"/>
            <a:r>
              <a:rPr lang="en-US"/>
              <a:t>Check-in:</a:t>
            </a:r>
          </a:p>
        </p:txBody>
      </p:sp>
      <p:sp>
        <p:nvSpPr>
          <p:cNvPr id="9" name="Text Placeholder 4">
            <a:extLst>
              <a:ext uri="{FF2B5EF4-FFF2-40B4-BE49-F238E27FC236}">
                <a16:creationId xmlns:a16="http://schemas.microsoft.com/office/drawing/2014/main" id="{7566987E-256E-48A3-8B27-20D2BDCCD8EF}"/>
              </a:ext>
            </a:extLst>
          </p:cNvPr>
          <p:cNvSpPr>
            <a:spLocks noGrp="1"/>
          </p:cNvSpPr>
          <p:nvPr>
            <p:ph type="body" sz="quarter" idx="13" hasCustomPrompt="1"/>
          </p:nvPr>
        </p:nvSpPr>
        <p:spPr>
          <a:xfrm>
            <a:off x="3322117" y="4826957"/>
            <a:ext cx="7065433" cy="454272"/>
          </a:xfrm>
          <a:prstGeom prst="rect">
            <a:avLst/>
          </a:prstGeom>
        </p:spPr>
        <p:txBody>
          <a:bodyPr/>
          <a:lstStyle>
            <a:lvl1pPr>
              <a:buNone/>
              <a:defRPr sz="2100">
                <a:solidFill>
                  <a:srgbClr val="777777"/>
                </a:solidFill>
                <a:latin typeface="Roboto Light" panose="02000000000000000000" pitchFamily="2" charset="0"/>
                <a:ea typeface="Roboto Light" panose="02000000000000000000" pitchFamily="2" charset="0"/>
              </a:defRPr>
            </a:lvl1pPr>
          </a:lstStyle>
          <a:p>
            <a:pPr lvl="0"/>
            <a:r>
              <a:rPr lang="en-US"/>
              <a:t>Text</a:t>
            </a:r>
          </a:p>
        </p:txBody>
      </p:sp>
    </p:spTree>
    <p:extLst>
      <p:ext uri="{BB962C8B-B14F-4D97-AF65-F5344CB8AC3E}">
        <p14:creationId xmlns:p14="http://schemas.microsoft.com/office/powerpoint/2010/main" val="21781086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Check-In">
    <p:spTree>
      <p:nvGrpSpPr>
        <p:cNvPr id="1" name="Shape 35"/>
        <p:cNvGrpSpPr/>
        <p:nvPr/>
      </p:nvGrpSpPr>
      <p:grpSpPr>
        <a:xfrm>
          <a:off x="0" y="0"/>
          <a:ext cx="0" cy="0"/>
          <a:chOff x="0" y="0"/>
          <a:chExt cx="0" cy="0"/>
        </a:xfrm>
      </p:grpSpPr>
      <p:pic>
        <p:nvPicPr>
          <p:cNvPr id="4" name="Picture 3">
            <a:extLst>
              <a:ext uri="{FF2B5EF4-FFF2-40B4-BE49-F238E27FC236}">
                <a16:creationId xmlns:a16="http://schemas.microsoft.com/office/drawing/2014/main" id="{77C12346-F089-3C43-92D7-9C79CE57DA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7D83C72B-F122-724B-9607-72AD5BA491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54999" y="5969803"/>
            <a:ext cx="1699360" cy="698772"/>
          </a:xfrm>
          <a:prstGeom prst="rect">
            <a:avLst/>
          </a:prstGeom>
        </p:spPr>
      </p:pic>
      <p:cxnSp>
        <p:nvCxnSpPr>
          <p:cNvPr id="3" name="Straight Connector 2">
            <a:extLst>
              <a:ext uri="{FF2B5EF4-FFF2-40B4-BE49-F238E27FC236}">
                <a16:creationId xmlns:a16="http://schemas.microsoft.com/office/drawing/2014/main" id="{BAA9AFAE-F5F1-BA41-B8A8-BF5FB2613946}"/>
              </a:ext>
            </a:extLst>
          </p:cNvPr>
          <p:cNvCxnSpPr/>
          <p:nvPr userDrawn="1"/>
        </p:nvCxnSpPr>
        <p:spPr>
          <a:xfrm>
            <a:off x="3199377" y="4361299"/>
            <a:ext cx="0" cy="1497407"/>
          </a:xfrm>
          <a:prstGeom prst="line">
            <a:avLst/>
          </a:prstGeom>
        </p:spPr>
        <p:style>
          <a:lnRef idx="1">
            <a:schemeClr val="accent3"/>
          </a:lnRef>
          <a:fillRef idx="0">
            <a:schemeClr val="accent3"/>
          </a:fillRef>
          <a:effectRef idx="0">
            <a:schemeClr val="accent3"/>
          </a:effectRef>
          <a:fontRef idx="minor">
            <a:schemeClr val="tx1"/>
          </a:fontRef>
        </p:style>
      </p:cxnSp>
      <p:sp>
        <p:nvSpPr>
          <p:cNvPr id="7" name="Text Placeholder 2">
            <a:extLst>
              <a:ext uri="{FF2B5EF4-FFF2-40B4-BE49-F238E27FC236}">
                <a16:creationId xmlns:a16="http://schemas.microsoft.com/office/drawing/2014/main" id="{47992278-985A-43DF-A341-12F1C7A4060B}"/>
              </a:ext>
            </a:extLst>
          </p:cNvPr>
          <p:cNvSpPr>
            <a:spLocks noGrp="1"/>
          </p:cNvSpPr>
          <p:nvPr>
            <p:ph type="body" sz="quarter" idx="12" hasCustomPrompt="1"/>
          </p:nvPr>
        </p:nvSpPr>
        <p:spPr>
          <a:xfrm>
            <a:off x="624573" y="4698223"/>
            <a:ext cx="2452067" cy="832796"/>
          </a:xfrm>
          <a:prstGeom prst="rect">
            <a:avLst/>
          </a:prstGeom>
        </p:spPr>
        <p:txBody>
          <a:bodyPr/>
          <a:lstStyle>
            <a:lvl1pPr>
              <a:buNone/>
              <a:defRPr sz="3700" b="0" i="0">
                <a:solidFill>
                  <a:srgbClr val="006171"/>
                </a:solidFill>
                <a:latin typeface="Roboto Light" panose="02000000000000000000" pitchFamily="2" charset="0"/>
                <a:ea typeface="Roboto Light" panose="02000000000000000000" pitchFamily="2" charset="0"/>
              </a:defRPr>
            </a:lvl1pPr>
            <a:lvl2pPr>
              <a:buNone/>
              <a:defRPr sz="2400" b="0" i="0">
                <a:solidFill>
                  <a:schemeClr val="accent4">
                    <a:lumMod val="75000"/>
                  </a:schemeClr>
                </a:solidFill>
                <a:latin typeface="Roboto Medium" panose="02000000000000000000" pitchFamily="2" charset="0"/>
                <a:ea typeface="Roboto Medium" panose="02000000000000000000" pitchFamily="2" charset="0"/>
              </a:defRPr>
            </a:lvl2pPr>
            <a:lvl3pPr>
              <a:defRPr sz="2400" b="0" i="0">
                <a:solidFill>
                  <a:schemeClr val="bg2">
                    <a:lumMod val="50000"/>
                  </a:schemeClr>
                </a:solidFill>
                <a:latin typeface="Roboto Light" panose="02000000000000000000" pitchFamily="2" charset="0"/>
                <a:ea typeface="Roboto Light" panose="02000000000000000000" pitchFamily="2" charset="0"/>
              </a:defRPr>
            </a:lvl3pPr>
            <a:lvl4pPr>
              <a:buNone/>
              <a:defRPr/>
            </a:lvl4pPr>
          </a:lstStyle>
          <a:p>
            <a:pPr lvl="0"/>
            <a:r>
              <a:rPr lang="en-US"/>
              <a:t>Check-in:</a:t>
            </a:r>
          </a:p>
        </p:txBody>
      </p:sp>
      <p:sp>
        <p:nvSpPr>
          <p:cNvPr id="9" name="Text Placeholder 4">
            <a:extLst>
              <a:ext uri="{FF2B5EF4-FFF2-40B4-BE49-F238E27FC236}">
                <a16:creationId xmlns:a16="http://schemas.microsoft.com/office/drawing/2014/main" id="{48E7B787-D24E-40C1-A4BA-BF43411491A1}"/>
              </a:ext>
            </a:extLst>
          </p:cNvPr>
          <p:cNvSpPr>
            <a:spLocks noGrp="1"/>
          </p:cNvSpPr>
          <p:nvPr>
            <p:ph type="body" sz="quarter" idx="13" hasCustomPrompt="1"/>
          </p:nvPr>
        </p:nvSpPr>
        <p:spPr>
          <a:xfrm>
            <a:off x="3322117" y="4887484"/>
            <a:ext cx="7065433" cy="454272"/>
          </a:xfrm>
          <a:prstGeom prst="rect">
            <a:avLst/>
          </a:prstGeom>
        </p:spPr>
        <p:txBody>
          <a:bodyPr/>
          <a:lstStyle>
            <a:lvl1pPr>
              <a:buNone/>
              <a:defRPr sz="2100">
                <a:solidFill>
                  <a:srgbClr val="777777"/>
                </a:solidFill>
                <a:latin typeface="Roboto Light" panose="02000000000000000000" pitchFamily="2" charset="0"/>
                <a:ea typeface="Roboto Light" panose="02000000000000000000" pitchFamily="2" charset="0"/>
              </a:defRPr>
            </a:lvl1pPr>
          </a:lstStyle>
          <a:p>
            <a:pPr lvl="0"/>
            <a:r>
              <a:rPr lang="en-US"/>
              <a:t>Text</a:t>
            </a:r>
          </a:p>
        </p:txBody>
      </p:sp>
    </p:spTree>
    <p:extLst>
      <p:ext uri="{BB962C8B-B14F-4D97-AF65-F5344CB8AC3E}">
        <p14:creationId xmlns:p14="http://schemas.microsoft.com/office/powerpoint/2010/main" val="36189495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Check-In">
    <p:spTree>
      <p:nvGrpSpPr>
        <p:cNvPr id="1" name="Shape 35"/>
        <p:cNvGrpSpPr/>
        <p:nvPr/>
      </p:nvGrpSpPr>
      <p:grpSpPr>
        <a:xfrm>
          <a:off x="0" y="0"/>
          <a:ext cx="0" cy="0"/>
          <a:chOff x="0" y="0"/>
          <a:chExt cx="0" cy="0"/>
        </a:xfrm>
      </p:grpSpPr>
      <p:pic>
        <p:nvPicPr>
          <p:cNvPr id="5" name="Picture 4">
            <a:extLst>
              <a:ext uri="{FF2B5EF4-FFF2-40B4-BE49-F238E27FC236}">
                <a16:creationId xmlns:a16="http://schemas.microsoft.com/office/drawing/2014/main" id="{6B020571-228C-004A-95ED-791FF41B39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7D83C72B-F122-724B-9607-72AD5BA491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54999" y="5969803"/>
            <a:ext cx="1699360" cy="698772"/>
          </a:xfrm>
          <a:prstGeom prst="rect">
            <a:avLst/>
          </a:prstGeom>
        </p:spPr>
      </p:pic>
      <p:cxnSp>
        <p:nvCxnSpPr>
          <p:cNvPr id="3" name="Straight Connector 2">
            <a:extLst>
              <a:ext uri="{FF2B5EF4-FFF2-40B4-BE49-F238E27FC236}">
                <a16:creationId xmlns:a16="http://schemas.microsoft.com/office/drawing/2014/main" id="{BAA9AFAE-F5F1-BA41-B8A8-BF5FB2613946}"/>
              </a:ext>
            </a:extLst>
          </p:cNvPr>
          <p:cNvCxnSpPr/>
          <p:nvPr userDrawn="1"/>
        </p:nvCxnSpPr>
        <p:spPr>
          <a:xfrm>
            <a:off x="3199377" y="4361299"/>
            <a:ext cx="0" cy="1497407"/>
          </a:xfrm>
          <a:prstGeom prst="line">
            <a:avLst/>
          </a:prstGeom>
        </p:spPr>
        <p:style>
          <a:lnRef idx="1">
            <a:schemeClr val="accent3"/>
          </a:lnRef>
          <a:fillRef idx="0">
            <a:schemeClr val="accent3"/>
          </a:fillRef>
          <a:effectRef idx="0">
            <a:schemeClr val="accent3"/>
          </a:effectRef>
          <a:fontRef idx="minor">
            <a:schemeClr val="tx1"/>
          </a:fontRef>
        </p:style>
      </p:cxnSp>
      <p:sp>
        <p:nvSpPr>
          <p:cNvPr id="9" name="Text Placeholder 2">
            <a:extLst>
              <a:ext uri="{FF2B5EF4-FFF2-40B4-BE49-F238E27FC236}">
                <a16:creationId xmlns:a16="http://schemas.microsoft.com/office/drawing/2014/main" id="{E1952C6C-811D-42FB-A66A-384F3F6618D4}"/>
              </a:ext>
            </a:extLst>
          </p:cNvPr>
          <p:cNvSpPr>
            <a:spLocks noGrp="1"/>
          </p:cNvSpPr>
          <p:nvPr>
            <p:ph type="body" sz="quarter" idx="12" hasCustomPrompt="1"/>
          </p:nvPr>
        </p:nvSpPr>
        <p:spPr>
          <a:xfrm>
            <a:off x="624573" y="4663637"/>
            <a:ext cx="2452067" cy="832796"/>
          </a:xfrm>
          <a:prstGeom prst="rect">
            <a:avLst/>
          </a:prstGeom>
        </p:spPr>
        <p:txBody>
          <a:bodyPr/>
          <a:lstStyle>
            <a:lvl1pPr>
              <a:buNone/>
              <a:defRPr sz="3700" b="0" i="0">
                <a:solidFill>
                  <a:srgbClr val="006171"/>
                </a:solidFill>
                <a:latin typeface="Roboto Light" panose="02000000000000000000" pitchFamily="2" charset="0"/>
                <a:ea typeface="Roboto Light" panose="02000000000000000000" pitchFamily="2" charset="0"/>
              </a:defRPr>
            </a:lvl1pPr>
            <a:lvl2pPr>
              <a:buNone/>
              <a:defRPr sz="2400" b="0" i="0">
                <a:solidFill>
                  <a:schemeClr val="accent4">
                    <a:lumMod val="75000"/>
                  </a:schemeClr>
                </a:solidFill>
                <a:latin typeface="Roboto Medium" panose="02000000000000000000" pitchFamily="2" charset="0"/>
                <a:ea typeface="Roboto Medium" panose="02000000000000000000" pitchFamily="2" charset="0"/>
              </a:defRPr>
            </a:lvl2pPr>
            <a:lvl3pPr>
              <a:defRPr sz="2400" b="0" i="0">
                <a:solidFill>
                  <a:schemeClr val="bg2">
                    <a:lumMod val="50000"/>
                  </a:schemeClr>
                </a:solidFill>
                <a:latin typeface="Roboto Light" panose="02000000000000000000" pitchFamily="2" charset="0"/>
                <a:ea typeface="Roboto Light" panose="02000000000000000000" pitchFamily="2" charset="0"/>
              </a:defRPr>
            </a:lvl3pPr>
            <a:lvl4pPr>
              <a:buNone/>
              <a:defRPr/>
            </a:lvl4pPr>
          </a:lstStyle>
          <a:p>
            <a:pPr lvl="0"/>
            <a:r>
              <a:rPr lang="en-US"/>
              <a:t>Check-in:</a:t>
            </a:r>
          </a:p>
        </p:txBody>
      </p:sp>
      <p:sp>
        <p:nvSpPr>
          <p:cNvPr id="12" name="Text Placeholder 4">
            <a:extLst>
              <a:ext uri="{FF2B5EF4-FFF2-40B4-BE49-F238E27FC236}">
                <a16:creationId xmlns:a16="http://schemas.microsoft.com/office/drawing/2014/main" id="{AB1692E6-9149-47F1-9F3A-A42521899F85}"/>
              </a:ext>
            </a:extLst>
          </p:cNvPr>
          <p:cNvSpPr>
            <a:spLocks noGrp="1"/>
          </p:cNvSpPr>
          <p:nvPr>
            <p:ph type="body" sz="quarter" idx="13" hasCustomPrompt="1"/>
          </p:nvPr>
        </p:nvSpPr>
        <p:spPr>
          <a:xfrm>
            <a:off x="3322117" y="4852897"/>
            <a:ext cx="7065433" cy="454272"/>
          </a:xfrm>
          <a:prstGeom prst="rect">
            <a:avLst/>
          </a:prstGeom>
        </p:spPr>
        <p:txBody>
          <a:bodyPr/>
          <a:lstStyle>
            <a:lvl1pPr>
              <a:buNone/>
              <a:defRPr sz="2100">
                <a:solidFill>
                  <a:srgbClr val="777777"/>
                </a:solidFill>
                <a:latin typeface="Roboto Light" panose="02000000000000000000" pitchFamily="2" charset="0"/>
                <a:ea typeface="Roboto Light" panose="02000000000000000000" pitchFamily="2" charset="0"/>
              </a:defRPr>
            </a:lvl1pPr>
          </a:lstStyle>
          <a:p>
            <a:pPr lvl="0"/>
            <a:r>
              <a:rPr lang="en-US"/>
              <a:t>Text</a:t>
            </a:r>
          </a:p>
        </p:txBody>
      </p:sp>
    </p:spTree>
    <p:extLst>
      <p:ext uri="{BB962C8B-B14F-4D97-AF65-F5344CB8AC3E}">
        <p14:creationId xmlns:p14="http://schemas.microsoft.com/office/powerpoint/2010/main" val="6248531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Check-In">
    <p:spTree>
      <p:nvGrpSpPr>
        <p:cNvPr id="1" name="Shape 35"/>
        <p:cNvGrpSpPr/>
        <p:nvPr/>
      </p:nvGrpSpPr>
      <p:grpSpPr>
        <a:xfrm>
          <a:off x="0" y="0"/>
          <a:ext cx="0" cy="0"/>
          <a:chOff x="0" y="0"/>
          <a:chExt cx="0" cy="0"/>
        </a:xfrm>
      </p:grpSpPr>
      <p:pic>
        <p:nvPicPr>
          <p:cNvPr id="4" name="Picture 3">
            <a:extLst>
              <a:ext uri="{FF2B5EF4-FFF2-40B4-BE49-F238E27FC236}">
                <a16:creationId xmlns:a16="http://schemas.microsoft.com/office/drawing/2014/main" id="{BD0E1F69-A3B2-0C44-8200-55929D9330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7D83C72B-F122-724B-9607-72AD5BA491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54999" y="5969803"/>
            <a:ext cx="1699360" cy="698772"/>
          </a:xfrm>
          <a:prstGeom prst="rect">
            <a:avLst/>
          </a:prstGeom>
        </p:spPr>
      </p:pic>
      <p:sp>
        <p:nvSpPr>
          <p:cNvPr id="8" name="Text Placeholder 2">
            <a:extLst>
              <a:ext uri="{FF2B5EF4-FFF2-40B4-BE49-F238E27FC236}">
                <a16:creationId xmlns:a16="http://schemas.microsoft.com/office/drawing/2014/main" id="{49AEB516-33E4-A741-8DD8-1EA956329EAB}"/>
              </a:ext>
            </a:extLst>
          </p:cNvPr>
          <p:cNvSpPr>
            <a:spLocks noGrp="1"/>
          </p:cNvSpPr>
          <p:nvPr>
            <p:ph type="body" sz="quarter" idx="12" hasCustomPrompt="1"/>
          </p:nvPr>
        </p:nvSpPr>
        <p:spPr>
          <a:xfrm>
            <a:off x="624573" y="4585817"/>
            <a:ext cx="2452067" cy="832796"/>
          </a:xfrm>
          <a:prstGeom prst="rect">
            <a:avLst/>
          </a:prstGeom>
        </p:spPr>
        <p:txBody>
          <a:bodyPr/>
          <a:lstStyle>
            <a:lvl1pPr>
              <a:buNone/>
              <a:defRPr sz="3700" b="0" i="0">
                <a:solidFill>
                  <a:srgbClr val="006171"/>
                </a:solidFill>
                <a:latin typeface="Roboto Light" panose="02000000000000000000" pitchFamily="2" charset="0"/>
                <a:ea typeface="Roboto Light" panose="02000000000000000000" pitchFamily="2" charset="0"/>
              </a:defRPr>
            </a:lvl1pPr>
            <a:lvl2pPr>
              <a:buNone/>
              <a:defRPr sz="2400" b="0" i="0">
                <a:solidFill>
                  <a:schemeClr val="accent4">
                    <a:lumMod val="75000"/>
                  </a:schemeClr>
                </a:solidFill>
                <a:latin typeface="Roboto Medium" panose="02000000000000000000" pitchFamily="2" charset="0"/>
                <a:ea typeface="Roboto Medium" panose="02000000000000000000" pitchFamily="2" charset="0"/>
              </a:defRPr>
            </a:lvl2pPr>
            <a:lvl3pPr>
              <a:defRPr sz="2400" b="0" i="0">
                <a:solidFill>
                  <a:schemeClr val="bg2">
                    <a:lumMod val="50000"/>
                  </a:schemeClr>
                </a:solidFill>
                <a:latin typeface="Roboto Light" panose="02000000000000000000" pitchFamily="2" charset="0"/>
                <a:ea typeface="Roboto Light" panose="02000000000000000000" pitchFamily="2" charset="0"/>
              </a:defRPr>
            </a:lvl3pPr>
            <a:lvl4pPr>
              <a:buNone/>
              <a:defRPr/>
            </a:lvl4pPr>
          </a:lstStyle>
          <a:p>
            <a:pPr lvl="0"/>
            <a:r>
              <a:rPr lang="en-US"/>
              <a:t>Check-in:</a:t>
            </a:r>
          </a:p>
        </p:txBody>
      </p:sp>
      <p:cxnSp>
        <p:nvCxnSpPr>
          <p:cNvPr id="3" name="Straight Connector 2">
            <a:extLst>
              <a:ext uri="{FF2B5EF4-FFF2-40B4-BE49-F238E27FC236}">
                <a16:creationId xmlns:a16="http://schemas.microsoft.com/office/drawing/2014/main" id="{BAA9AFAE-F5F1-BA41-B8A8-BF5FB2613946}"/>
              </a:ext>
            </a:extLst>
          </p:cNvPr>
          <p:cNvCxnSpPr/>
          <p:nvPr userDrawn="1"/>
        </p:nvCxnSpPr>
        <p:spPr>
          <a:xfrm>
            <a:off x="3199377" y="4361299"/>
            <a:ext cx="0" cy="1497407"/>
          </a:xfrm>
          <a:prstGeom prst="line">
            <a:avLst/>
          </a:prstGeom>
        </p:spPr>
        <p:style>
          <a:lnRef idx="1">
            <a:schemeClr val="accent3"/>
          </a:lnRef>
          <a:fillRef idx="0">
            <a:schemeClr val="accent3"/>
          </a:fillRef>
          <a:effectRef idx="0">
            <a:schemeClr val="accent3"/>
          </a:effectRef>
          <a:fontRef idx="minor">
            <a:schemeClr val="tx1"/>
          </a:fontRef>
        </p:style>
      </p:cxnSp>
      <p:sp>
        <p:nvSpPr>
          <p:cNvPr id="5" name="Text Placeholder 4">
            <a:extLst>
              <a:ext uri="{FF2B5EF4-FFF2-40B4-BE49-F238E27FC236}">
                <a16:creationId xmlns:a16="http://schemas.microsoft.com/office/drawing/2014/main" id="{F766B91B-8524-4399-9D68-92BA3F74B8D2}"/>
              </a:ext>
            </a:extLst>
          </p:cNvPr>
          <p:cNvSpPr>
            <a:spLocks noGrp="1"/>
          </p:cNvSpPr>
          <p:nvPr>
            <p:ph type="body" sz="quarter" idx="13" hasCustomPrompt="1"/>
          </p:nvPr>
        </p:nvSpPr>
        <p:spPr>
          <a:xfrm>
            <a:off x="3322117" y="4775077"/>
            <a:ext cx="7065433" cy="454272"/>
          </a:xfrm>
          <a:prstGeom prst="rect">
            <a:avLst/>
          </a:prstGeom>
        </p:spPr>
        <p:txBody>
          <a:bodyPr/>
          <a:lstStyle>
            <a:lvl1pPr>
              <a:buNone/>
              <a:defRPr sz="2100">
                <a:solidFill>
                  <a:srgbClr val="777777"/>
                </a:solidFill>
                <a:latin typeface="Roboto Light" panose="02000000000000000000" pitchFamily="2" charset="0"/>
                <a:ea typeface="Roboto Light" panose="02000000000000000000" pitchFamily="2" charset="0"/>
              </a:defRPr>
            </a:lvl1pPr>
          </a:lstStyle>
          <a:p>
            <a:pPr lvl="0"/>
            <a:r>
              <a:rPr lang="en-US"/>
              <a:t>Text</a:t>
            </a:r>
          </a:p>
        </p:txBody>
      </p:sp>
    </p:spTree>
    <p:extLst>
      <p:ext uri="{BB962C8B-B14F-4D97-AF65-F5344CB8AC3E}">
        <p14:creationId xmlns:p14="http://schemas.microsoft.com/office/powerpoint/2010/main" val="8156992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3EA35B-4E7D-6C43-9228-8CB38E7F8F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6D7EF614-1C43-B845-823B-B5EA40AAF5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54999" y="5969803"/>
            <a:ext cx="1699360" cy="698772"/>
          </a:xfrm>
          <a:prstGeom prst="rect">
            <a:avLst/>
          </a:prstGeom>
        </p:spPr>
      </p:pic>
      <p:sp>
        <p:nvSpPr>
          <p:cNvPr id="9" name="Text Placeholder 7">
            <a:extLst>
              <a:ext uri="{FF2B5EF4-FFF2-40B4-BE49-F238E27FC236}">
                <a16:creationId xmlns:a16="http://schemas.microsoft.com/office/drawing/2014/main" id="{AA2502A2-93C5-4E92-8595-0D007260F31E}"/>
              </a:ext>
            </a:extLst>
          </p:cNvPr>
          <p:cNvSpPr>
            <a:spLocks noGrp="1"/>
          </p:cNvSpPr>
          <p:nvPr>
            <p:ph type="body" sz="quarter" idx="10" hasCustomPrompt="1"/>
          </p:nvPr>
        </p:nvSpPr>
        <p:spPr>
          <a:xfrm>
            <a:off x="389467" y="371814"/>
            <a:ext cx="8378397" cy="683097"/>
          </a:xfrm>
          <a:prstGeom prst="rect">
            <a:avLst/>
          </a:prstGeom>
        </p:spPr>
        <p:txBody>
          <a:bodyPr anchor="ctr"/>
          <a:lstStyle>
            <a:lvl1pPr>
              <a:buNone/>
              <a:defRPr sz="3700" b="0" i="0">
                <a:solidFill>
                  <a:srgbClr val="006171"/>
                </a:solidFill>
                <a:latin typeface="+mj-lt"/>
              </a:defRPr>
            </a:lvl1pPr>
          </a:lstStyle>
          <a:p>
            <a:pPr lvl="0"/>
            <a:r>
              <a:rPr lang="en-US"/>
              <a:t>Headline</a:t>
            </a:r>
          </a:p>
        </p:txBody>
      </p:sp>
      <p:sp>
        <p:nvSpPr>
          <p:cNvPr id="10" name="Text Placeholder 9">
            <a:extLst>
              <a:ext uri="{FF2B5EF4-FFF2-40B4-BE49-F238E27FC236}">
                <a16:creationId xmlns:a16="http://schemas.microsoft.com/office/drawing/2014/main" id="{74BDEE26-02E1-4D12-979D-DC0B848D00B0}"/>
              </a:ext>
            </a:extLst>
          </p:cNvPr>
          <p:cNvSpPr>
            <a:spLocks noGrp="1"/>
          </p:cNvSpPr>
          <p:nvPr>
            <p:ph type="body" sz="quarter" idx="11" hasCustomPrompt="1"/>
          </p:nvPr>
        </p:nvSpPr>
        <p:spPr>
          <a:xfrm>
            <a:off x="640405" y="1007351"/>
            <a:ext cx="8127460" cy="475576"/>
          </a:xfrm>
          <a:prstGeom prst="rect">
            <a:avLst/>
          </a:prstGeom>
        </p:spPr>
        <p:txBody>
          <a:bodyPr anchor="ctr"/>
          <a:lstStyle>
            <a:lvl1pPr>
              <a:buNone/>
              <a:defRPr sz="2400">
                <a:solidFill>
                  <a:srgbClr val="FFAB40"/>
                </a:solidFill>
                <a:latin typeface="Roboto" panose="02000000000000000000" pitchFamily="2" charset="0"/>
                <a:ea typeface="Roboto" panose="02000000000000000000" pitchFamily="2" charset="0"/>
              </a:defRPr>
            </a:lvl1pPr>
          </a:lstStyle>
          <a:p>
            <a:pPr lvl="0"/>
            <a:r>
              <a:rPr lang="en-US"/>
              <a:t>Sub Head</a:t>
            </a:r>
          </a:p>
        </p:txBody>
      </p:sp>
      <p:sp>
        <p:nvSpPr>
          <p:cNvPr id="11" name="Text Placeholder 3">
            <a:extLst>
              <a:ext uri="{FF2B5EF4-FFF2-40B4-BE49-F238E27FC236}">
                <a16:creationId xmlns:a16="http://schemas.microsoft.com/office/drawing/2014/main" id="{4005B9AF-C3D8-46EA-8586-892CA83AD819}"/>
              </a:ext>
            </a:extLst>
          </p:cNvPr>
          <p:cNvSpPr>
            <a:spLocks noGrp="1"/>
          </p:cNvSpPr>
          <p:nvPr>
            <p:ph type="body" sz="quarter" idx="13" hasCustomPrompt="1"/>
          </p:nvPr>
        </p:nvSpPr>
        <p:spPr>
          <a:xfrm>
            <a:off x="1015707" y="1546823"/>
            <a:ext cx="7752156" cy="4756701"/>
          </a:xfrm>
          <a:prstGeom prst="rect">
            <a:avLst/>
          </a:prstGeom>
        </p:spPr>
        <p:txBody>
          <a:bodyPr/>
          <a:lstStyle>
            <a:lvl1pPr>
              <a:spcBef>
                <a:spcPts val="533"/>
              </a:spcBef>
              <a:buNone/>
              <a:defRPr sz="2100" b="0">
                <a:solidFill>
                  <a:srgbClr val="777777"/>
                </a:solidFill>
                <a:latin typeface="Roboto Light" panose="02000000000000000000" pitchFamily="2" charset="0"/>
                <a:ea typeface="Roboto Light" panose="02000000000000000000" pitchFamily="2" charset="0"/>
                <a:cs typeface="Roboto" panose="02000000000000000000" pitchFamily="2" charset="0"/>
              </a:defRPr>
            </a:lvl1pPr>
            <a:lvl2pPr>
              <a:spcBef>
                <a:spcPts val="533"/>
              </a:spcBef>
              <a:defRPr sz="1900" b="0">
                <a:solidFill>
                  <a:srgbClr val="777777"/>
                </a:solidFill>
                <a:latin typeface="Roboto Light" panose="02000000000000000000" pitchFamily="2" charset="0"/>
                <a:ea typeface="Roboto Light" panose="02000000000000000000" pitchFamily="2" charset="0"/>
              </a:defRPr>
            </a:lvl2pPr>
            <a:lvl3pPr>
              <a:spcBef>
                <a:spcPts val="533"/>
              </a:spcBef>
              <a:defRPr sz="1600" b="0">
                <a:solidFill>
                  <a:srgbClr val="777777"/>
                </a:solidFill>
                <a:latin typeface="Roboto Light" panose="02000000000000000000" pitchFamily="2" charset="0"/>
                <a:ea typeface="Roboto Light" panose="02000000000000000000" pitchFamily="2" charset="0"/>
              </a:defRPr>
            </a:lvl3pPr>
            <a:lvl4pPr>
              <a:spcBef>
                <a:spcPts val="533"/>
              </a:spcBef>
              <a:defRPr sz="1600" b="0">
                <a:solidFill>
                  <a:srgbClr val="777777"/>
                </a:solidFill>
                <a:latin typeface="Roboto Light" panose="02000000000000000000" pitchFamily="2" charset="0"/>
                <a:ea typeface="Roboto Light" panose="02000000000000000000" pitchFamily="2" charset="0"/>
              </a:defRPr>
            </a:lvl4pPr>
            <a:lvl5pPr>
              <a:spcBef>
                <a:spcPts val="533"/>
              </a:spcBef>
              <a:defRPr sz="1600" b="0">
                <a:solidFill>
                  <a:srgbClr val="777777"/>
                </a:solidFill>
                <a:latin typeface="Roboto Light" panose="02000000000000000000" pitchFamily="2" charset="0"/>
                <a:ea typeface="Roboto Light" panose="02000000000000000000" pitchFamily="2" charset="0"/>
              </a:defRPr>
            </a:lvl5pPr>
          </a:lstStyle>
          <a:p>
            <a:pPr lvl="0"/>
            <a:r>
              <a:rPr lang="en-US"/>
              <a:t>Body</a:t>
            </a:r>
          </a:p>
        </p:txBody>
      </p:sp>
    </p:spTree>
    <p:extLst>
      <p:ext uri="{BB962C8B-B14F-4D97-AF65-F5344CB8AC3E}">
        <p14:creationId xmlns:p14="http://schemas.microsoft.com/office/powerpoint/2010/main" val="35415602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pPr lvl="0"/>
            <a:r>
              <a:rPr lang="en-US"/>
              <a:t>Click to edit Master text styles</a:t>
            </a: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pPr lvl="0"/>
            <a:r>
              <a:rPr lang="en-US"/>
              <a:t>Click to edit Master text styles</a:t>
            </a: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14100921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preserve="1" userDrawn="1">
  <p:cSld name="Title Page">
    <p:spTree>
      <p:nvGrpSpPr>
        <p:cNvPr id="1" name="Shape 25"/>
        <p:cNvGrpSpPr/>
        <p:nvPr/>
      </p:nvGrpSpPr>
      <p:grpSpPr>
        <a:xfrm>
          <a:off x="0" y="0"/>
          <a:ext cx="0" cy="0"/>
          <a:chOff x="0" y="0"/>
          <a:chExt cx="0" cy="0"/>
        </a:xfrm>
      </p:grpSpPr>
      <p:pic>
        <p:nvPicPr>
          <p:cNvPr id="3" name="Picture 2">
            <a:extLst>
              <a:ext uri="{FF2B5EF4-FFF2-40B4-BE49-F238E27FC236}">
                <a16:creationId xmlns:a16="http://schemas.microsoft.com/office/drawing/2014/main" id="{096B44BE-4D02-9B4D-84E0-CE2BCF6F76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 Placeholder 2">
            <a:extLst>
              <a:ext uri="{FF2B5EF4-FFF2-40B4-BE49-F238E27FC236}">
                <a16:creationId xmlns:a16="http://schemas.microsoft.com/office/drawing/2014/main" id="{415EA283-9D79-B74A-9323-47C6A1ACE606}"/>
              </a:ext>
            </a:extLst>
          </p:cNvPr>
          <p:cNvSpPr>
            <a:spLocks noGrp="1"/>
          </p:cNvSpPr>
          <p:nvPr>
            <p:ph type="body" sz="quarter" idx="13" hasCustomPrompt="1"/>
          </p:nvPr>
        </p:nvSpPr>
        <p:spPr>
          <a:xfrm>
            <a:off x="2738362" y="4895211"/>
            <a:ext cx="9047239" cy="1043548"/>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algn="l">
              <a:buNone/>
              <a:defRPr sz="3733" b="0" i="0">
                <a:solidFill>
                  <a:schemeClr val="bg1"/>
                </a:solidFill>
                <a:latin typeface="Roboto Light" panose="02000000000000000000" pitchFamily="2" charset="0"/>
                <a:ea typeface="Roboto Light" panose="02000000000000000000" pitchFamily="2" charset="0"/>
              </a:defRPr>
            </a:lvl1pPr>
            <a:lvl2pPr>
              <a:defRPr sz="4800" b="0" i="0">
                <a:latin typeface="Roboto Light" panose="02000000000000000000" pitchFamily="2" charset="0"/>
                <a:ea typeface="Roboto Light" panose="02000000000000000000" pitchFamily="2" charset="0"/>
              </a:defRPr>
            </a:lvl2pPr>
            <a:lvl3pPr>
              <a:defRPr sz="4800" b="0" i="0">
                <a:latin typeface="Roboto Light" panose="02000000000000000000" pitchFamily="2" charset="0"/>
                <a:ea typeface="Roboto Light" panose="02000000000000000000" pitchFamily="2" charset="0"/>
              </a:defRPr>
            </a:lvl3pPr>
            <a:lvl4pPr>
              <a:defRPr sz="4800" b="0" i="0">
                <a:latin typeface="Roboto Light" panose="02000000000000000000" pitchFamily="2" charset="0"/>
                <a:ea typeface="Roboto Light" panose="02000000000000000000" pitchFamily="2" charset="0"/>
              </a:defRPr>
            </a:lvl4pPr>
            <a:lvl5pPr>
              <a:defRPr sz="4800" b="0" i="0">
                <a:latin typeface="Roboto Light" panose="02000000000000000000" pitchFamily="2" charset="0"/>
                <a:ea typeface="Roboto Light" panose="02000000000000000000" pitchFamily="2" charset="0"/>
              </a:defRPr>
            </a:lvl5pPr>
          </a:lstStyle>
          <a:p>
            <a:pPr lvl="0"/>
            <a:r>
              <a:rPr lang="en-US"/>
              <a:t>This is the Headline</a:t>
            </a:r>
          </a:p>
        </p:txBody>
      </p:sp>
      <p:sp>
        <p:nvSpPr>
          <p:cNvPr id="7" name="Text Placeholder 2">
            <a:extLst>
              <a:ext uri="{FF2B5EF4-FFF2-40B4-BE49-F238E27FC236}">
                <a16:creationId xmlns:a16="http://schemas.microsoft.com/office/drawing/2014/main" id="{7B4D42E0-4527-B745-94BF-C2C6DBDEB974}"/>
              </a:ext>
            </a:extLst>
          </p:cNvPr>
          <p:cNvSpPr>
            <a:spLocks noGrp="1"/>
          </p:cNvSpPr>
          <p:nvPr>
            <p:ph type="body" sz="quarter" idx="14" hasCustomPrompt="1"/>
          </p:nvPr>
        </p:nvSpPr>
        <p:spPr>
          <a:xfrm>
            <a:off x="7421639" y="5822553"/>
            <a:ext cx="2771039" cy="71791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algn="ctr">
              <a:buNone/>
              <a:defRPr sz="2133" b="0" i="0">
                <a:solidFill>
                  <a:srgbClr val="D6D6D6"/>
                </a:solidFill>
                <a:latin typeface="Roboto Light" panose="02000000000000000000" pitchFamily="2" charset="0"/>
                <a:ea typeface="Roboto Light" panose="02000000000000000000" pitchFamily="2" charset="0"/>
              </a:defRPr>
            </a:lvl1pPr>
            <a:lvl2pPr>
              <a:defRPr sz="4800" b="0" i="0">
                <a:latin typeface="Roboto Light" panose="02000000000000000000" pitchFamily="2" charset="0"/>
                <a:ea typeface="Roboto Light" panose="02000000000000000000" pitchFamily="2" charset="0"/>
              </a:defRPr>
            </a:lvl2pPr>
            <a:lvl3pPr>
              <a:defRPr sz="4800" b="0" i="0">
                <a:latin typeface="Roboto Light" panose="02000000000000000000" pitchFamily="2" charset="0"/>
                <a:ea typeface="Roboto Light" panose="02000000000000000000" pitchFamily="2" charset="0"/>
              </a:defRPr>
            </a:lvl3pPr>
            <a:lvl4pPr>
              <a:defRPr sz="4800" b="0" i="0">
                <a:latin typeface="Roboto Light" panose="02000000000000000000" pitchFamily="2" charset="0"/>
                <a:ea typeface="Roboto Light" panose="02000000000000000000" pitchFamily="2" charset="0"/>
              </a:defRPr>
            </a:lvl4pPr>
            <a:lvl5pPr>
              <a:defRPr sz="4800" b="0" i="0">
                <a:latin typeface="Roboto Light" panose="02000000000000000000" pitchFamily="2" charset="0"/>
                <a:ea typeface="Roboto Light" panose="02000000000000000000" pitchFamily="2" charset="0"/>
              </a:defRPr>
            </a:lvl5pPr>
          </a:lstStyle>
          <a:p>
            <a:pPr lvl="0"/>
            <a:r>
              <a:rPr lang="en-US"/>
              <a:t>Month DD, 202X</a:t>
            </a:r>
          </a:p>
        </p:txBody>
      </p:sp>
      <p:pic>
        <p:nvPicPr>
          <p:cNvPr id="2" name="Picture 8" descr="Logo&#10;&#10;Description automatically generated">
            <a:extLst>
              <a:ext uri="{FF2B5EF4-FFF2-40B4-BE49-F238E27FC236}">
                <a16:creationId xmlns:a16="http://schemas.microsoft.com/office/drawing/2014/main" id="{BC63908F-5555-C7EA-C093-76D5C10FCBF7}"/>
              </a:ext>
            </a:extLst>
          </p:cNvPr>
          <p:cNvPicPr>
            <a:picLocks noChangeAspect="1"/>
          </p:cNvPicPr>
          <p:nvPr userDrawn="1"/>
        </p:nvPicPr>
        <p:blipFill>
          <a:blip r:embed="rId3"/>
          <a:stretch>
            <a:fillRect/>
          </a:stretch>
        </p:blipFill>
        <p:spPr>
          <a:xfrm>
            <a:off x="9769706" y="5735781"/>
            <a:ext cx="2223908" cy="1122220"/>
          </a:xfrm>
          <a:prstGeom prst="rect">
            <a:avLst/>
          </a:prstGeom>
        </p:spPr>
      </p:pic>
    </p:spTree>
    <p:extLst>
      <p:ext uri="{BB962C8B-B14F-4D97-AF65-F5344CB8AC3E}">
        <p14:creationId xmlns:p14="http://schemas.microsoft.com/office/powerpoint/2010/main" val="4746607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5DE25E-5FEC-B74E-BA35-B46A96BFC9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647"/>
            <a:ext cx="12192000" cy="6858000"/>
          </a:xfrm>
          <a:prstGeom prst="rect">
            <a:avLst/>
          </a:prstGeom>
        </p:spPr>
      </p:pic>
      <p:sp>
        <p:nvSpPr>
          <p:cNvPr id="6" name="Text Placeholder 8">
            <a:extLst>
              <a:ext uri="{FF2B5EF4-FFF2-40B4-BE49-F238E27FC236}">
                <a16:creationId xmlns:a16="http://schemas.microsoft.com/office/drawing/2014/main" id="{F99C9444-9848-5942-BF50-D73165FF12D3}"/>
              </a:ext>
            </a:extLst>
          </p:cNvPr>
          <p:cNvSpPr>
            <a:spLocks noGrp="1"/>
          </p:cNvSpPr>
          <p:nvPr>
            <p:ph type="body" sz="quarter" idx="10" hasCustomPrompt="1"/>
          </p:nvPr>
        </p:nvSpPr>
        <p:spPr>
          <a:xfrm>
            <a:off x="795867" y="1390608"/>
            <a:ext cx="8466667" cy="486707"/>
          </a:xfrm>
          <a:prstGeom prst="rect">
            <a:avLst/>
          </a:prstGeom>
        </p:spPr>
        <p:txBody>
          <a:bodyPr anchor="ctr" anchorCtr="0"/>
          <a:lstStyle>
            <a:lvl1pPr>
              <a:buNone/>
              <a:defRPr sz="2400" b="0" i="0" cap="none" spc="0">
                <a:ln w="0"/>
                <a:solidFill>
                  <a:srgbClr val="006171"/>
                </a:solidFill>
                <a:effectLst/>
                <a:latin typeface="Roboto Light" panose="02000000000000000000" pitchFamily="2" charset="0"/>
                <a:ea typeface="Roboto Light" panose="02000000000000000000" pitchFamily="2" charset="0"/>
              </a:defRPr>
            </a:lvl1pPr>
            <a:lvl2pPr>
              <a:buFontTx/>
              <a:buNone/>
              <a:defRPr sz="2667" b="0" i="0">
                <a:solidFill>
                  <a:schemeClr val="accent3"/>
                </a:solidFill>
                <a:latin typeface="Roboto Light" panose="02000000000000000000" pitchFamily="2" charset="0"/>
                <a:ea typeface="Roboto Light" panose="02000000000000000000" pitchFamily="2" charset="0"/>
              </a:defRPr>
            </a:lvl2pPr>
            <a:lvl3pPr>
              <a:defRPr sz="2400" b="0" i="0">
                <a:solidFill>
                  <a:schemeClr val="accent3"/>
                </a:solidFill>
                <a:latin typeface="Roboto Light" panose="02000000000000000000" pitchFamily="2" charset="0"/>
                <a:ea typeface="Roboto Light" panose="02000000000000000000" pitchFamily="2" charset="0"/>
              </a:defRPr>
            </a:lvl3pPr>
            <a:lvl4pPr>
              <a:defRPr sz="2133" b="0" i="0">
                <a:solidFill>
                  <a:schemeClr val="accent3"/>
                </a:solidFill>
                <a:latin typeface="Roboto Light" panose="02000000000000000000" pitchFamily="2" charset="0"/>
                <a:ea typeface="Roboto Light" panose="02000000000000000000" pitchFamily="2" charset="0"/>
              </a:defRPr>
            </a:lvl4pPr>
            <a:lvl5pPr>
              <a:defRPr sz="1867" b="0" i="0">
                <a:solidFill>
                  <a:schemeClr val="accent3"/>
                </a:solidFill>
                <a:latin typeface="Roboto Light" panose="02000000000000000000" pitchFamily="2" charset="0"/>
                <a:ea typeface="Roboto Light" panose="02000000000000000000" pitchFamily="2" charset="0"/>
              </a:defRPr>
            </a:lvl5pPr>
          </a:lstStyle>
          <a:p>
            <a:pPr lvl="0"/>
            <a:r>
              <a:rPr lang="en-US"/>
              <a:t>00:00?.m. Agenda Item</a:t>
            </a:r>
          </a:p>
        </p:txBody>
      </p:sp>
      <p:sp>
        <p:nvSpPr>
          <p:cNvPr id="8" name="Text Placeholder 8">
            <a:extLst>
              <a:ext uri="{FF2B5EF4-FFF2-40B4-BE49-F238E27FC236}">
                <a16:creationId xmlns:a16="http://schemas.microsoft.com/office/drawing/2014/main" id="{45AAB20C-3540-4B06-94EB-D78E2E1FCAE9}"/>
              </a:ext>
            </a:extLst>
          </p:cNvPr>
          <p:cNvSpPr>
            <a:spLocks noGrp="1"/>
          </p:cNvSpPr>
          <p:nvPr>
            <p:ph type="body" sz="quarter" idx="11" hasCustomPrompt="1"/>
          </p:nvPr>
        </p:nvSpPr>
        <p:spPr>
          <a:xfrm>
            <a:off x="795867" y="2175554"/>
            <a:ext cx="8466667" cy="486705"/>
          </a:xfrm>
          <a:prstGeom prst="rect">
            <a:avLst/>
          </a:prstGeom>
        </p:spPr>
        <p:txBody>
          <a:bodyPr anchor="ctr" anchorCtr="0"/>
          <a:lstStyle>
            <a:lvl1pPr>
              <a:buNone/>
              <a:defRPr sz="2400" b="0" i="0" cap="none" spc="0">
                <a:ln w="0"/>
                <a:solidFill>
                  <a:srgbClr val="777777"/>
                </a:solidFill>
                <a:effectLst/>
                <a:latin typeface="Roboto Light" panose="02000000000000000000" pitchFamily="2" charset="0"/>
                <a:ea typeface="Roboto Light" panose="02000000000000000000" pitchFamily="2" charset="0"/>
              </a:defRPr>
            </a:lvl1pPr>
            <a:lvl2pPr>
              <a:buFontTx/>
              <a:buNone/>
              <a:defRPr sz="2667" b="0" i="0">
                <a:solidFill>
                  <a:schemeClr val="accent3"/>
                </a:solidFill>
                <a:latin typeface="Roboto Light" panose="02000000000000000000" pitchFamily="2" charset="0"/>
                <a:ea typeface="Roboto Light" panose="02000000000000000000" pitchFamily="2" charset="0"/>
              </a:defRPr>
            </a:lvl2pPr>
            <a:lvl3pPr>
              <a:defRPr sz="2400" b="0" i="0">
                <a:solidFill>
                  <a:schemeClr val="accent3"/>
                </a:solidFill>
                <a:latin typeface="Roboto Light" panose="02000000000000000000" pitchFamily="2" charset="0"/>
                <a:ea typeface="Roboto Light" panose="02000000000000000000" pitchFamily="2" charset="0"/>
              </a:defRPr>
            </a:lvl3pPr>
            <a:lvl4pPr>
              <a:defRPr sz="2133" b="0" i="0">
                <a:solidFill>
                  <a:schemeClr val="accent3"/>
                </a:solidFill>
                <a:latin typeface="Roboto Light" panose="02000000000000000000" pitchFamily="2" charset="0"/>
                <a:ea typeface="Roboto Light" panose="02000000000000000000" pitchFamily="2" charset="0"/>
              </a:defRPr>
            </a:lvl4pPr>
            <a:lvl5pPr>
              <a:defRPr sz="1867" b="0" i="0">
                <a:solidFill>
                  <a:schemeClr val="accent3"/>
                </a:solidFill>
                <a:latin typeface="Roboto Light" panose="02000000000000000000" pitchFamily="2" charset="0"/>
                <a:ea typeface="Roboto Light" panose="02000000000000000000" pitchFamily="2" charset="0"/>
              </a:defRPr>
            </a:lvl5pPr>
          </a:lstStyle>
          <a:p>
            <a:pPr lvl="0"/>
            <a:r>
              <a:rPr lang="en-US"/>
              <a:t>00:00?.m. Agenda Item</a:t>
            </a:r>
          </a:p>
        </p:txBody>
      </p:sp>
      <p:sp>
        <p:nvSpPr>
          <p:cNvPr id="9" name="Text Placeholder 8">
            <a:extLst>
              <a:ext uri="{FF2B5EF4-FFF2-40B4-BE49-F238E27FC236}">
                <a16:creationId xmlns:a16="http://schemas.microsoft.com/office/drawing/2014/main" id="{5128BDF3-754E-4D72-ABBD-FA981A18ED6A}"/>
              </a:ext>
            </a:extLst>
          </p:cNvPr>
          <p:cNvSpPr>
            <a:spLocks noGrp="1"/>
          </p:cNvSpPr>
          <p:nvPr>
            <p:ph type="body" sz="quarter" idx="12" hasCustomPrompt="1"/>
          </p:nvPr>
        </p:nvSpPr>
        <p:spPr>
          <a:xfrm>
            <a:off x="795867" y="3006195"/>
            <a:ext cx="8466667" cy="486707"/>
          </a:xfrm>
          <a:prstGeom prst="rect">
            <a:avLst/>
          </a:prstGeom>
        </p:spPr>
        <p:txBody>
          <a:bodyPr anchor="ctr" anchorCtr="0"/>
          <a:lstStyle>
            <a:lvl1pPr>
              <a:buNone/>
              <a:defRPr sz="2400" b="0" i="0" cap="none" spc="0">
                <a:ln w="0"/>
                <a:solidFill>
                  <a:srgbClr val="006171"/>
                </a:solidFill>
                <a:effectLst/>
                <a:latin typeface="Roboto Light" panose="02000000000000000000" pitchFamily="2" charset="0"/>
                <a:ea typeface="Roboto Light" panose="02000000000000000000" pitchFamily="2" charset="0"/>
              </a:defRPr>
            </a:lvl1pPr>
            <a:lvl2pPr>
              <a:buFontTx/>
              <a:buNone/>
              <a:defRPr sz="2667" b="0" i="0">
                <a:solidFill>
                  <a:schemeClr val="accent3"/>
                </a:solidFill>
                <a:latin typeface="Roboto Light" panose="02000000000000000000" pitchFamily="2" charset="0"/>
                <a:ea typeface="Roboto Light" panose="02000000000000000000" pitchFamily="2" charset="0"/>
              </a:defRPr>
            </a:lvl2pPr>
            <a:lvl3pPr>
              <a:defRPr sz="2400" b="0" i="0">
                <a:solidFill>
                  <a:schemeClr val="accent3"/>
                </a:solidFill>
                <a:latin typeface="Roboto Light" panose="02000000000000000000" pitchFamily="2" charset="0"/>
                <a:ea typeface="Roboto Light" panose="02000000000000000000" pitchFamily="2" charset="0"/>
              </a:defRPr>
            </a:lvl3pPr>
            <a:lvl4pPr>
              <a:defRPr sz="2133" b="0" i="0">
                <a:solidFill>
                  <a:schemeClr val="accent3"/>
                </a:solidFill>
                <a:latin typeface="Roboto Light" panose="02000000000000000000" pitchFamily="2" charset="0"/>
                <a:ea typeface="Roboto Light" panose="02000000000000000000" pitchFamily="2" charset="0"/>
              </a:defRPr>
            </a:lvl4pPr>
            <a:lvl5pPr>
              <a:defRPr sz="1867" b="0" i="0">
                <a:solidFill>
                  <a:schemeClr val="accent3"/>
                </a:solidFill>
                <a:latin typeface="Roboto Light" panose="02000000000000000000" pitchFamily="2" charset="0"/>
                <a:ea typeface="Roboto Light" panose="02000000000000000000" pitchFamily="2" charset="0"/>
              </a:defRPr>
            </a:lvl5pPr>
          </a:lstStyle>
          <a:p>
            <a:pPr lvl="0"/>
            <a:r>
              <a:rPr lang="en-US"/>
              <a:t>00:00?.m. Agenda Item</a:t>
            </a:r>
          </a:p>
        </p:txBody>
      </p:sp>
      <p:sp>
        <p:nvSpPr>
          <p:cNvPr id="10" name="Text Placeholder 8">
            <a:extLst>
              <a:ext uri="{FF2B5EF4-FFF2-40B4-BE49-F238E27FC236}">
                <a16:creationId xmlns:a16="http://schemas.microsoft.com/office/drawing/2014/main" id="{A12643F2-30AC-4DDF-B234-0BDDD3B44784}"/>
              </a:ext>
            </a:extLst>
          </p:cNvPr>
          <p:cNvSpPr>
            <a:spLocks noGrp="1"/>
          </p:cNvSpPr>
          <p:nvPr>
            <p:ph type="body" sz="quarter" idx="13" hasCustomPrompt="1"/>
          </p:nvPr>
        </p:nvSpPr>
        <p:spPr>
          <a:xfrm>
            <a:off x="795867" y="3777212"/>
            <a:ext cx="8466667" cy="486705"/>
          </a:xfrm>
          <a:prstGeom prst="rect">
            <a:avLst/>
          </a:prstGeom>
        </p:spPr>
        <p:txBody>
          <a:bodyPr anchor="ctr" anchorCtr="0"/>
          <a:lstStyle>
            <a:lvl1pPr>
              <a:buNone/>
              <a:defRPr sz="2400" b="0" i="0" cap="none" spc="0">
                <a:ln w="0"/>
                <a:solidFill>
                  <a:srgbClr val="777777"/>
                </a:solidFill>
                <a:effectLst/>
                <a:latin typeface="Roboto Light" panose="02000000000000000000" pitchFamily="2" charset="0"/>
                <a:ea typeface="Roboto Light" panose="02000000000000000000" pitchFamily="2" charset="0"/>
              </a:defRPr>
            </a:lvl1pPr>
            <a:lvl2pPr>
              <a:buFontTx/>
              <a:buNone/>
              <a:defRPr sz="2667" b="0" i="0">
                <a:solidFill>
                  <a:schemeClr val="accent3"/>
                </a:solidFill>
                <a:latin typeface="Roboto Light" panose="02000000000000000000" pitchFamily="2" charset="0"/>
                <a:ea typeface="Roboto Light" panose="02000000000000000000" pitchFamily="2" charset="0"/>
              </a:defRPr>
            </a:lvl2pPr>
            <a:lvl3pPr>
              <a:defRPr sz="2400" b="0" i="0">
                <a:solidFill>
                  <a:schemeClr val="accent3"/>
                </a:solidFill>
                <a:latin typeface="Roboto Light" panose="02000000000000000000" pitchFamily="2" charset="0"/>
                <a:ea typeface="Roboto Light" panose="02000000000000000000" pitchFamily="2" charset="0"/>
              </a:defRPr>
            </a:lvl3pPr>
            <a:lvl4pPr>
              <a:defRPr sz="2133" b="0" i="0">
                <a:solidFill>
                  <a:schemeClr val="accent3"/>
                </a:solidFill>
                <a:latin typeface="Roboto Light" panose="02000000000000000000" pitchFamily="2" charset="0"/>
                <a:ea typeface="Roboto Light" panose="02000000000000000000" pitchFamily="2" charset="0"/>
              </a:defRPr>
            </a:lvl4pPr>
            <a:lvl5pPr>
              <a:defRPr sz="1867" b="0" i="0">
                <a:solidFill>
                  <a:schemeClr val="accent3"/>
                </a:solidFill>
                <a:latin typeface="Roboto Light" panose="02000000000000000000" pitchFamily="2" charset="0"/>
                <a:ea typeface="Roboto Light" panose="02000000000000000000" pitchFamily="2" charset="0"/>
              </a:defRPr>
            </a:lvl5pPr>
          </a:lstStyle>
          <a:p>
            <a:pPr lvl="0"/>
            <a:r>
              <a:rPr lang="en-US"/>
              <a:t>00:00?.m. Agenda Item</a:t>
            </a:r>
          </a:p>
        </p:txBody>
      </p:sp>
      <p:sp>
        <p:nvSpPr>
          <p:cNvPr id="11" name="Text Placeholder 8">
            <a:extLst>
              <a:ext uri="{FF2B5EF4-FFF2-40B4-BE49-F238E27FC236}">
                <a16:creationId xmlns:a16="http://schemas.microsoft.com/office/drawing/2014/main" id="{839F13BA-A268-404D-AC59-ED2CCB3268DA}"/>
              </a:ext>
            </a:extLst>
          </p:cNvPr>
          <p:cNvSpPr>
            <a:spLocks noGrp="1"/>
          </p:cNvSpPr>
          <p:nvPr>
            <p:ph type="body" sz="quarter" idx="14" hasCustomPrompt="1"/>
          </p:nvPr>
        </p:nvSpPr>
        <p:spPr>
          <a:xfrm>
            <a:off x="795867" y="4540393"/>
            <a:ext cx="8466667" cy="486707"/>
          </a:xfrm>
          <a:prstGeom prst="rect">
            <a:avLst/>
          </a:prstGeom>
        </p:spPr>
        <p:txBody>
          <a:bodyPr anchor="ctr" anchorCtr="0"/>
          <a:lstStyle>
            <a:lvl1pPr>
              <a:buNone/>
              <a:defRPr sz="2400" b="0" i="0" cap="none" spc="0">
                <a:ln w="0"/>
                <a:solidFill>
                  <a:srgbClr val="006171"/>
                </a:solidFill>
                <a:effectLst/>
                <a:latin typeface="Roboto Light" panose="02000000000000000000" pitchFamily="2" charset="0"/>
                <a:ea typeface="Roboto Light" panose="02000000000000000000" pitchFamily="2" charset="0"/>
              </a:defRPr>
            </a:lvl1pPr>
            <a:lvl2pPr>
              <a:buFontTx/>
              <a:buNone/>
              <a:defRPr sz="2667" b="0" i="0">
                <a:solidFill>
                  <a:schemeClr val="accent3"/>
                </a:solidFill>
                <a:latin typeface="Roboto Light" panose="02000000000000000000" pitchFamily="2" charset="0"/>
                <a:ea typeface="Roboto Light" panose="02000000000000000000" pitchFamily="2" charset="0"/>
              </a:defRPr>
            </a:lvl2pPr>
            <a:lvl3pPr>
              <a:defRPr sz="2400" b="0" i="0">
                <a:solidFill>
                  <a:schemeClr val="accent3"/>
                </a:solidFill>
                <a:latin typeface="Roboto Light" panose="02000000000000000000" pitchFamily="2" charset="0"/>
                <a:ea typeface="Roboto Light" panose="02000000000000000000" pitchFamily="2" charset="0"/>
              </a:defRPr>
            </a:lvl3pPr>
            <a:lvl4pPr>
              <a:defRPr sz="2133" b="0" i="0">
                <a:solidFill>
                  <a:schemeClr val="accent3"/>
                </a:solidFill>
                <a:latin typeface="Roboto Light" panose="02000000000000000000" pitchFamily="2" charset="0"/>
                <a:ea typeface="Roboto Light" panose="02000000000000000000" pitchFamily="2" charset="0"/>
              </a:defRPr>
            </a:lvl4pPr>
            <a:lvl5pPr>
              <a:defRPr sz="1867" b="0" i="0">
                <a:solidFill>
                  <a:schemeClr val="accent3"/>
                </a:solidFill>
                <a:latin typeface="Roboto Light" panose="02000000000000000000" pitchFamily="2" charset="0"/>
                <a:ea typeface="Roboto Light" panose="02000000000000000000" pitchFamily="2" charset="0"/>
              </a:defRPr>
            </a:lvl5pPr>
          </a:lstStyle>
          <a:p>
            <a:pPr lvl="0"/>
            <a:r>
              <a:rPr lang="en-US"/>
              <a:t>00:00?.m. Agenda Item</a:t>
            </a:r>
          </a:p>
        </p:txBody>
      </p:sp>
      <p:sp>
        <p:nvSpPr>
          <p:cNvPr id="12" name="Text Placeholder 8">
            <a:extLst>
              <a:ext uri="{FF2B5EF4-FFF2-40B4-BE49-F238E27FC236}">
                <a16:creationId xmlns:a16="http://schemas.microsoft.com/office/drawing/2014/main" id="{2293E75A-EC5B-4510-AF31-C990CC6BD02F}"/>
              </a:ext>
            </a:extLst>
          </p:cNvPr>
          <p:cNvSpPr>
            <a:spLocks noGrp="1"/>
          </p:cNvSpPr>
          <p:nvPr>
            <p:ph type="body" sz="quarter" idx="15" hasCustomPrompt="1"/>
          </p:nvPr>
        </p:nvSpPr>
        <p:spPr>
          <a:xfrm>
            <a:off x="795867" y="5320057"/>
            <a:ext cx="8466667" cy="486705"/>
          </a:xfrm>
          <a:prstGeom prst="rect">
            <a:avLst/>
          </a:prstGeom>
        </p:spPr>
        <p:txBody>
          <a:bodyPr anchor="ctr" anchorCtr="0"/>
          <a:lstStyle>
            <a:lvl1pPr>
              <a:buNone/>
              <a:defRPr sz="2400" b="0" i="0" cap="none" spc="0">
                <a:ln w="0"/>
                <a:solidFill>
                  <a:srgbClr val="777777"/>
                </a:solidFill>
                <a:effectLst/>
                <a:latin typeface="Roboto Light" panose="02000000000000000000" pitchFamily="2" charset="0"/>
                <a:ea typeface="Roboto Light" panose="02000000000000000000" pitchFamily="2" charset="0"/>
              </a:defRPr>
            </a:lvl1pPr>
            <a:lvl2pPr>
              <a:buFontTx/>
              <a:buNone/>
              <a:defRPr sz="2667" b="0" i="0">
                <a:solidFill>
                  <a:schemeClr val="accent3"/>
                </a:solidFill>
                <a:latin typeface="Roboto Light" panose="02000000000000000000" pitchFamily="2" charset="0"/>
                <a:ea typeface="Roboto Light" panose="02000000000000000000" pitchFamily="2" charset="0"/>
              </a:defRPr>
            </a:lvl2pPr>
            <a:lvl3pPr>
              <a:defRPr sz="2400" b="0" i="0">
                <a:solidFill>
                  <a:schemeClr val="accent3"/>
                </a:solidFill>
                <a:latin typeface="Roboto Light" panose="02000000000000000000" pitchFamily="2" charset="0"/>
                <a:ea typeface="Roboto Light" panose="02000000000000000000" pitchFamily="2" charset="0"/>
              </a:defRPr>
            </a:lvl3pPr>
            <a:lvl4pPr>
              <a:defRPr sz="2133" b="0" i="0">
                <a:solidFill>
                  <a:schemeClr val="accent3"/>
                </a:solidFill>
                <a:latin typeface="Roboto Light" panose="02000000000000000000" pitchFamily="2" charset="0"/>
                <a:ea typeface="Roboto Light" panose="02000000000000000000" pitchFamily="2" charset="0"/>
              </a:defRPr>
            </a:lvl4pPr>
            <a:lvl5pPr>
              <a:defRPr sz="1867" b="0" i="0">
                <a:solidFill>
                  <a:schemeClr val="accent3"/>
                </a:solidFill>
                <a:latin typeface="Roboto Light" panose="02000000000000000000" pitchFamily="2" charset="0"/>
                <a:ea typeface="Roboto Light" panose="02000000000000000000" pitchFamily="2" charset="0"/>
              </a:defRPr>
            </a:lvl5pPr>
          </a:lstStyle>
          <a:p>
            <a:pPr lvl="0"/>
            <a:r>
              <a:rPr lang="en-US"/>
              <a:t>00:00?.m. Agenda Item</a:t>
            </a:r>
          </a:p>
        </p:txBody>
      </p:sp>
      <p:sp>
        <p:nvSpPr>
          <p:cNvPr id="3" name="TextBox 2">
            <a:extLst>
              <a:ext uri="{FF2B5EF4-FFF2-40B4-BE49-F238E27FC236}">
                <a16:creationId xmlns:a16="http://schemas.microsoft.com/office/drawing/2014/main" id="{57B14F25-96C4-4C5F-8B79-E2C9E347BE9B}"/>
              </a:ext>
            </a:extLst>
          </p:cNvPr>
          <p:cNvSpPr txBox="1"/>
          <p:nvPr userDrawn="1"/>
        </p:nvSpPr>
        <p:spPr>
          <a:xfrm>
            <a:off x="354521" y="301559"/>
            <a:ext cx="6718569" cy="748988"/>
          </a:xfrm>
          <a:prstGeom prst="rect">
            <a:avLst/>
          </a:prstGeom>
          <a:noFill/>
        </p:spPr>
        <p:txBody>
          <a:bodyPr wrap="square" rtlCol="0">
            <a:spAutoFit/>
          </a:bodyPr>
          <a:lstStyle/>
          <a:p>
            <a:r>
              <a:rPr lang="en-US" sz="4267">
                <a:solidFill>
                  <a:srgbClr val="FFAB40"/>
                </a:solidFill>
                <a:latin typeface="Roboto" panose="02000000000000000000" pitchFamily="2" charset="0"/>
                <a:ea typeface="Roboto" panose="02000000000000000000" pitchFamily="2" charset="0"/>
                <a:cs typeface="Roboto" panose="02000000000000000000" pitchFamily="2" charset="0"/>
              </a:rPr>
              <a:t>Agenda</a:t>
            </a:r>
          </a:p>
        </p:txBody>
      </p:sp>
      <p:sp>
        <p:nvSpPr>
          <p:cNvPr id="2" name="TextBox 1">
            <a:extLst>
              <a:ext uri="{FF2B5EF4-FFF2-40B4-BE49-F238E27FC236}">
                <a16:creationId xmlns:a16="http://schemas.microsoft.com/office/drawing/2014/main" id="{A8A74A98-22E4-40AE-BE77-9FF088449798}"/>
              </a:ext>
            </a:extLst>
          </p:cNvPr>
          <p:cNvSpPr txBox="1"/>
          <p:nvPr userDrawn="1"/>
        </p:nvSpPr>
        <p:spPr>
          <a:xfrm>
            <a:off x="237642" y="6249189"/>
            <a:ext cx="8785157" cy="584775"/>
          </a:xfrm>
          <a:prstGeom prst="rect">
            <a:avLst/>
          </a:prstGeom>
          <a:noFill/>
        </p:spPr>
        <p:txBody>
          <a:bodyPr wrap="square" rtlCol="0" anchor="ctr">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lang="en-US" sz="800" i="1">
                <a:solidFill>
                  <a:schemeClr val="tx2">
                    <a:lumMod val="50000"/>
                  </a:schemeClr>
                </a:solidFill>
                <a:effectLst/>
                <a:latin typeface="Roboto" panose="02000000000000000000" pitchFamily="2" charset="0"/>
                <a:ea typeface="Roboto" panose="02000000000000000000" pitchFamily="2" charset="0"/>
                <a:cs typeface="Times New Roman" panose="02020603050405020304" pitchFamily="18" charset="0"/>
              </a:rPr>
              <a:t>This document was created by UWSL / Promise Partnership of Salt Lake. If you reshare it, please give appropriate credit to UWSL / Promise Partnership of Salt Lake (and any other organizations or authors that we reference in the document). Alterations of this document are not permitted without the written authorization of UWSL. Please do not use the material for any commercial purposes or for activities that result in monetary compensation.</a:t>
            </a:r>
            <a:endParaRPr lang="en-US" sz="800">
              <a:solidFill>
                <a:schemeClr val="tx2">
                  <a:lumMod val="50000"/>
                </a:schemeClr>
              </a:solidFill>
              <a:effectLst/>
              <a:latin typeface="Roboto" panose="02000000000000000000" pitchFamily="2" charset="0"/>
              <a:ea typeface="Roboto" panose="02000000000000000000" pitchFamily="2" charset="0"/>
              <a:cs typeface="Times New Roman" panose="02020603050405020304" pitchFamily="18" charset="0"/>
            </a:endParaRPr>
          </a:p>
          <a:p>
            <a:endParaRPr lang="en-US" sz="800"/>
          </a:p>
        </p:txBody>
      </p:sp>
      <p:pic>
        <p:nvPicPr>
          <p:cNvPr id="5" name="Picture 8" descr="Logo&#10;&#10;Description automatically generated">
            <a:extLst>
              <a:ext uri="{FF2B5EF4-FFF2-40B4-BE49-F238E27FC236}">
                <a16:creationId xmlns:a16="http://schemas.microsoft.com/office/drawing/2014/main" id="{9FE4CA1F-28DC-5779-D1E3-84384F053DF4}"/>
              </a:ext>
            </a:extLst>
          </p:cNvPr>
          <p:cNvPicPr>
            <a:picLocks noChangeAspect="1"/>
          </p:cNvPicPr>
          <p:nvPr userDrawn="1"/>
        </p:nvPicPr>
        <p:blipFill>
          <a:blip r:embed="rId3"/>
          <a:stretch>
            <a:fillRect/>
          </a:stretch>
        </p:blipFill>
        <p:spPr>
          <a:xfrm>
            <a:off x="9769706" y="5735781"/>
            <a:ext cx="2223908" cy="1122220"/>
          </a:xfrm>
          <a:prstGeom prst="rect">
            <a:avLst/>
          </a:prstGeom>
        </p:spPr>
      </p:pic>
    </p:spTree>
    <p:extLst>
      <p:ext uri="{BB962C8B-B14F-4D97-AF65-F5344CB8AC3E}">
        <p14:creationId xmlns:p14="http://schemas.microsoft.com/office/powerpoint/2010/main" val="1125991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P Foot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E4CB67-FDF0-AA42-A396-75763721FE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B08C8BDD-ECD7-4A2A-931A-71B0F1CDC97B}"/>
              </a:ext>
            </a:extLst>
          </p:cNvPr>
          <p:cNvSpPr>
            <a:spLocks noGrp="1"/>
          </p:cNvSpPr>
          <p:nvPr>
            <p:ph type="body" sz="quarter" idx="10" hasCustomPrompt="1"/>
          </p:nvPr>
        </p:nvSpPr>
        <p:spPr>
          <a:xfrm>
            <a:off x="389467" y="371814"/>
            <a:ext cx="8378397" cy="683097"/>
          </a:xfrm>
          <a:prstGeom prst="rect">
            <a:avLst/>
          </a:prstGeom>
        </p:spPr>
        <p:txBody>
          <a:bodyPr anchor="ctr"/>
          <a:lstStyle>
            <a:lvl1pPr>
              <a:buNone/>
              <a:defRPr sz="3733" b="0" i="0">
                <a:solidFill>
                  <a:srgbClr val="006171"/>
                </a:solidFill>
                <a:latin typeface="Roboto Light" panose="02000000000000000000" pitchFamily="2" charset="0"/>
                <a:ea typeface="Roboto Light" panose="02000000000000000000" pitchFamily="2" charset="0"/>
              </a:defRPr>
            </a:lvl1pPr>
          </a:lstStyle>
          <a:p>
            <a:pPr lvl="0"/>
            <a:r>
              <a:rPr lang="en-US"/>
              <a:t>Headline</a:t>
            </a:r>
          </a:p>
        </p:txBody>
      </p:sp>
      <p:sp>
        <p:nvSpPr>
          <p:cNvPr id="10" name="Text Placeholder 9">
            <a:extLst>
              <a:ext uri="{FF2B5EF4-FFF2-40B4-BE49-F238E27FC236}">
                <a16:creationId xmlns:a16="http://schemas.microsoft.com/office/drawing/2014/main" id="{820ED694-0FB8-480F-9547-FC630AEFA00F}"/>
              </a:ext>
            </a:extLst>
          </p:cNvPr>
          <p:cNvSpPr>
            <a:spLocks noGrp="1"/>
          </p:cNvSpPr>
          <p:nvPr>
            <p:ph type="body" sz="quarter" idx="11" hasCustomPrompt="1"/>
          </p:nvPr>
        </p:nvSpPr>
        <p:spPr>
          <a:xfrm>
            <a:off x="640405" y="1007351"/>
            <a:ext cx="8127460" cy="475576"/>
          </a:xfrm>
          <a:prstGeom prst="rect">
            <a:avLst/>
          </a:prstGeom>
        </p:spPr>
        <p:txBody>
          <a:bodyPr anchor="ctr"/>
          <a:lstStyle>
            <a:lvl1pPr>
              <a:buNone/>
              <a:defRPr sz="2400">
                <a:solidFill>
                  <a:srgbClr val="FFAB40"/>
                </a:solidFill>
                <a:latin typeface="Roboto" panose="02000000000000000000" pitchFamily="2" charset="0"/>
                <a:ea typeface="Roboto" panose="02000000000000000000" pitchFamily="2" charset="0"/>
              </a:defRPr>
            </a:lvl1pPr>
          </a:lstStyle>
          <a:p>
            <a:pPr lvl="0"/>
            <a:r>
              <a:rPr lang="en-US"/>
              <a:t>Sub Head</a:t>
            </a:r>
          </a:p>
        </p:txBody>
      </p:sp>
      <p:sp>
        <p:nvSpPr>
          <p:cNvPr id="9" name="TextBox 8">
            <a:extLst>
              <a:ext uri="{FF2B5EF4-FFF2-40B4-BE49-F238E27FC236}">
                <a16:creationId xmlns:a16="http://schemas.microsoft.com/office/drawing/2014/main" id="{18287567-4A9A-4690-8D45-895F65CE4899}"/>
              </a:ext>
            </a:extLst>
          </p:cNvPr>
          <p:cNvSpPr txBox="1"/>
          <p:nvPr userDrawn="1"/>
        </p:nvSpPr>
        <p:spPr>
          <a:xfrm>
            <a:off x="90645" y="6291608"/>
            <a:ext cx="7259141" cy="584775"/>
          </a:xfrm>
          <a:prstGeom prst="rect">
            <a:avLst/>
          </a:prstGeom>
          <a:noFill/>
        </p:spPr>
        <p:txBody>
          <a:bodyPr wrap="square" rtlCol="0" anchor="ctr">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lang="en-US" sz="800" i="1">
                <a:solidFill>
                  <a:schemeClr val="tx2">
                    <a:lumMod val="50000"/>
                  </a:schemeClr>
                </a:solidFill>
                <a:effectLst/>
                <a:latin typeface="Roboto" panose="02000000000000000000" pitchFamily="2" charset="0"/>
                <a:ea typeface="Roboto" panose="02000000000000000000" pitchFamily="2" charset="0"/>
                <a:cs typeface="Times New Roman" panose="02020603050405020304" pitchFamily="18" charset="0"/>
              </a:rPr>
              <a:t>This document was created by UWSL / Promise Partnership of Salt Lake. If you reshare it, please give appropriate credit to UWSL / Promise Partnership of Salt Lake (and any other organizations or authors that we reference in the document). Alterations of this document are not permitted without the written authorization of UWSL. Please do not use the material for any commercial purposes or for activities that result in monetary compensation.</a:t>
            </a:r>
            <a:endParaRPr lang="en-US" sz="800">
              <a:solidFill>
                <a:schemeClr val="tx2">
                  <a:lumMod val="50000"/>
                </a:schemeClr>
              </a:solidFill>
              <a:effectLst/>
              <a:latin typeface="Roboto" panose="02000000000000000000" pitchFamily="2" charset="0"/>
              <a:ea typeface="Roboto" panose="02000000000000000000" pitchFamily="2" charset="0"/>
              <a:cs typeface="Times New Roman" panose="02020603050405020304" pitchFamily="18" charset="0"/>
            </a:endParaRPr>
          </a:p>
          <a:p>
            <a:endParaRPr lang="en-US" sz="800"/>
          </a:p>
        </p:txBody>
      </p:sp>
      <p:sp>
        <p:nvSpPr>
          <p:cNvPr id="4" name="Text Placeholder 3">
            <a:extLst>
              <a:ext uri="{FF2B5EF4-FFF2-40B4-BE49-F238E27FC236}">
                <a16:creationId xmlns:a16="http://schemas.microsoft.com/office/drawing/2014/main" id="{2252343F-C141-4A56-A860-937CB316261A}"/>
              </a:ext>
            </a:extLst>
          </p:cNvPr>
          <p:cNvSpPr>
            <a:spLocks noGrp="1"/>
          </p:cNvSpPr>
          <p:nvPr>
            <p:ph type="body" sz="quarter" idx="13" hasCustomPrompt="1"/>
          </p:nvPr>
        </p:nvSpPr>
        <p:spPr>
          <a:xfrm>
            <a:off x="1015707" y="1546823"/>
            <a:ext cx="7752156" cy="4078989"/>
          </a:xfrm>
          <a:prstGeom prst="rect">
            <a:avLst/>
          </a:prstGeom>
        </p:spPr>
        <p:txBody>
          <a:bodyPr/>
          <a:lstStyle>
            <a:lvl1pPr>
              <a:spcBef>
                <a:spcPts val="533"/>
              </a:spcBef>
              <a:buNone/>
              <a:defRPr sz="2133" b="0">
                <a:solidFill>
                  <a:srgbClr val="777777"/>
                </a:solidFill>
                <a:latin typeface="Roboto Light" panose="02000000000000000000" pitchFamily="2" charset="0"/>
                <a:ea typeface="Roboto Light" panose="02000000000000000000" pitchFamily="2" charset="0"/>
                <a:cs typeface="Roboto" panose="02000000000000000000" pitchFamily="2" charset="0"/>
              </a:defRPr>
            </a:lvl1pPr>
            <a:lvl2pPr>
              <a:spcBef>
                <a:spcPts val="533"/>
              </a:spcBef>
              <a:defRPr sz="1867" b="0">
                <a:solidFill>
                  <a:srgbClr val="777777"/>
                </a:solidFill>
                <a:latin typeface="Roboto Light" panose="02000000000000000000" pitchFamily="2" charset="0"/>
                <a:ea typeface="Roboto Light" panose="02000000000000000000" pitchFamily="2" charset="0"/>
              </a:defRPr>
            </a:lvl2pPr>
            <a:lvl3pPr>
              <a:spcBef>
                <a:spcPts val="533"/>
              </a:spcBef>
              <a:defRPr sz="1600" b="0">
                <a:solidFill>
                  <a:srgbClr val="777777"/>
                </a:solidFill>
                <a:latin typeface="Roboto Light" panose="02000000000000000000" pitchFamily="2" charset="0"/>
                <a:ea typeface="Roboto Light" panose="02000000000000000000" pitchFamily="2" charset="0"/>
              </a:defRPr>
            </a:lvl3pPr>
            <a:lvl4pPr>
              <a:spcBef>
                <a:spcPts val="533"/>
              </a:spcBef>
              <a:defRPr sz="1600" b="0">
                <a:solidFill>
                  <a:srgbClr val="777777"/>
                </a:solidFill>
                <a:latin typeface="Roboto Light" panose="02000000000000000000" pitchFamily="2" charset="0"/>
                <a:ea typeface="Roboto Light" panose="02000000000000000000" pitchFamily="2" charset="0"/>
              </a:defRPr>
            </a:lvl4pPr>
            <a:lvl5pPr>
              <a:spcBef>
                <a:spcPts val="533"/>
              </a:spcBef>
              <a:defRPr sz="1600" b="0">
                <a:solidFill>
                  <a:srgbClr val="777777"/>
                </a:solidFill>
                <a:latin typeface="Roboto Light" panose="02000000000000000000" pitchFamily="2" charset="0"/>
                <a:ea typeface="Roboto Light" panose="02000000000000000000" pitchFamily="2" charset="0"/>
              </a:defRPr>
            </a:lvl5pPr>
          </a:lstStyle>
          <a:p>
            <a:pPr lvl="0"/>
            <a:r>
              <a:rPr lang="en-US"/>
              <a:t>Body</a:t>
            </a:r>
          </a:p>
        </p:txBody>
      </p:sp>
      <p:pic>
        <p:nvPicPr>
          <p:cNvPr id="2" name="Picture 8" descr="Logo&#10;&#10;Description automatically generated">
            <a:extLst>
              <a:ext uri="{FF2B5EF4-FFF2-40B4-BE49-F238E27FC236}">
                <a16:creationId xmlns:a16="http://schemas.microsoft.com/office/drawing/2014/main" id="{662734A7-B606-1B3A-0FA0-389EB7B04822}"/>
              </a:ext>
            </a:extLst>
          </p:cNvPr>
          <p:cNvPicPr>
            <a:picLocks noChangeAspect="1"/>
          </p:cNvPicPr>
          <p:nvPr userDrawn="1"/>
        </p:nvPicPr>
        <p:blipFill>
          <a:blip r:embed="rId3"/>
          <a:stretch>
            <a:fillRect/>
          </a:stretch>
        </p:blipFill>
        <p:spPr>
          <a:xfrm>
            <a:off x="9769706" y="5735781"/>
            <a:ext cx="2223908" cy="1122220"/>
          </a:xfrm>
          <a:prstGeom prst="rect">
            <a:avLst/>
          </a:prstGeom>
        </p:spPr>
      </p:pic>
    </p:spTree>
    <p:extLst>
      <p:ext uri="{BB962C8B-B14F-4D97-AF65-F5344CB8AC3E}">
        <p14:creationId xmlns:p14="http://schemas.microsoft.com/office/powerpoint/2010/main" val="1772343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preserve="1" userDrawn="1">
  <p:cSld name="Title Page">
    <p:spTree>
      <p:nvGrpSpPr>
        <p:cNvPr id="1" name="Shape 25"/>
        <p:cNvGrpSpPr/>
        <p:nvPr/>
      </p:nvGrpSpPr>
      <p:grpSpPr>
        <a:xfrm>
          <a:off x="0" y="0"/>
          <a:ext cx="0" cy="0"/>
          <a:chOff x="0" y="0"/>
          <a:chExt cx="0" cy="0"/>
        </a:xfrm>
      </p:grpSpPr>
      <p:pic>
        <p:nvPicPr>
          <p:cNvPr id="3" name="Picture 2">
            <a:extLst>
              <a:ext uri="{FF2B5EF4-FFF2-40B4-BE49-F238E27FC236}">
                <a16:creationId xmlns:a16="http://schemas.microsoft.com/office/drawing/2014/main" id="{096B44BE-4D02-9B4D-84E0-CE2BCF6F76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 Placeholder 2">
            <a:extLst>
              <a:ext uri="{FF2B5EF4-FFF2-40B4-BE49-F238E27FC236}">
                <a16:creationId xmlns:a16="http://schemas.microsoft.com/office/drawing/2014/main" id="{415EA283-9D79-B74A-9323-47C6A1ACE606}"/>
              </a:ext>
            </a:extLst>
          </p:cNvPr>
          <p:cNvSpPr>
            <a:spLocks noGrp="1"/>
          </p:cNvSpPr>
          <p:nvPr>
            <p:ph type="body" sz="quarter" idx="13" hasCustomPrompt="1"/>
          </p:nvPr>
        </p:nvSpPr>
        <p:spPr>
          <a:xfrm>
            <a:off x="2738362" y="4895211"/>
            <a:ext cx="9047239" cy="1043548"/>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algn="l">
              <a:buNone/>
              <a:defRPr sz="3733" b="0" i="0">
                <a:solidFill>
                  <a:schemeClr val="bg1"/>
                </a:solidFill>
                <a:latin typeface="Roboto Light" panose="02000000000000000000" pitchFamily="2" charset="0"/>
                <a:ea typeface="Roboto Light" panose="02000000000000000000" pitchFamily="2" charset="0"/>
              </a:defRPr>
            </a:lvl1pPr>
            <a:lvl2pPr>
              <a:defRPr sz="4800" b="0" i="0">
                <a:latin typeface="Roboto Light" panose="02000000000000000000" pitchFamily="2" charset="0"/>
                <a:ea typeface="Roboto Light" panose="02000000000000000000" pitchFamily="2" charset="0"/>
              </a:defRPr>
            </a:lvl2pPr>
            <a:lvl3pPr>
              <a:defRPr sz="4800" b="0" i="0">
                <a:latin typeface="Roboto Light" panose="02000000000000000000" pitchFamily="2" charset="0"/>
                <a:ea typeface="Roboto Light" panose="02000000000000000000" pitchFamily="2" charset="0"/>
              </a:defRPr>
            </a:lvl3pPr>
            <a:lvl4pPr>
              <a:defRPr sz="4800" b="0" i="0">
                <a:latin typeface="Roboto Light" panose="02000000000000000000" pitchFamily="2" charset="0"/>
                <a:ea typeface="Roboto Light" panose="02000000000000000000" pitchFamily="2" charset="0"/>
              </a:defRPr>
            </a:lvl4pPr>
            <a:lvl5pPr>
              <a:defRPr sz="4800" b="0" i="0">
                <a:latin typeface="Roboto Light" panose="02000000000000000000" pitchFamily="2" charset="0"/>
                <a:ea typeface="Roboto Light" panose="02000000000000000000" pitchFamily="2" charset="0"/>
              </a:defRPr>
            </a:lvl5pPr>
          </a:lstStyle>
          <a:p>
            <a:pPr lvl="0"/>
            <a:r>
              <a:rPr lang="en-US"/>
              <a:t>This is the Headline</a:t>
            </a:r>
          </a:p>
        </p:txBody>
      </p:sp>
      <p:sp>
        <p:nvSpPr>
          <p:cNvPr id="7" name="Text Placeholder 2">
            <a:extLst>
              <a:ext uri="{FF2B5EF4-FFF2-40B4-BE49-F238E27FC236}">
                <a16:creationId xmlns:a16="http://schemas.microsoft.com/office/drawing/2014/main" id="{7B4D42E0-4527-B745-94BF-C2C6DBDEB974}"/>
              </a:ext>
            </a:extLst>
          </p:cNvPr>
          <p:cNvSpPr>
            <a:spLocks noGrp="1"/>
          </p:cNvSpPr>
          <p:nvPr>
            <p:ph type="body" sz="quarter" idx="14" hasCustomPrompt="1"/>
          </p:nvPr>
        </p:nvSpPr>
        <p:spPr>
          <a:xfrm>
            <a:off x="7421639" y="5822553"/>
            <a:ext cx="2771039" cy="71791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algn="ctr">
              <a:buNone/>
              <a:defRPr sz="2133" b="0" i="0">
                <a:solidFill>
                  <a:srgbClr val="D6D6D6"/>
                </a:solidFill>
                <a:latin typeface="Roboto Light" panose="02000000000000000000" pitchFamily="2" charset="0"/>
                <a:ea typeface="Roboto Light" panose="02000000000000000000" pitchFamily="2" charset="0"/>
              </a:defRPr>
            </a:lvl1pPr>
            <a:lvl2pPr>
              <a:defRPr sz="4800" b="0" i="0">
                <a:latin typeface="Roboto Light" panose="02000000000000000000" pitchFamily="2" charset="0"/>
                <a:ea typeface="Roboto Light" panose="02000000000000000000" pitchFamily="2" charset="0"/>
              </a:defRPr>
            </a:lvl2pPr>
            <a:lvl3pPr>
              <a:defRPr sz="4800" b="0" i="0">
                <a:latin typeface="Roboto Light" panose="02000000000000000000" pitchFamily="2" charset="0"/>
                <a:ea typeface="Roboto Light" panose="02000000000000000000" pitchFamily="2" charset="0"/>
              </a:defRPr>
            </a:lvl3pPr>
            <a:lvl4pPr>
              <a:defRPr sz="4800" b="0" i="0">
                <a:latin typeface="Roboto Light" panose="02000000000000000000" pitchFamily="2" charset="0"/>
                <a:ea typeface="Roboto Light" panose="02000000000000000000" pitchFamily="2" charset="0"/>
              </a:defRPr>
            </a:lvl4pPr>
            <a:lvl5pPr>
              <a:defRPr sz="4800" b="0" i="0">
                <a:latin typeface="Roboto Light" panose="02000000000000000000" pitchFamily="2" charset="0"/>
                <a:ea typeface="Roboto Light" panose="02000000000000000000" pitchFamily="2" charset="0"/>
              </a:defRPr>
            </a:lvl5pPr>
          </a:lstStyle>
          <a:p>
            <a:pPr lvl="0"/>
            <a:r>
              <a:rPr lang="en-US"/>
              <a:t>Month DD, 202X</a:t>
            </a:r>
          </a:p>
        </p:txBody>
      </p:sp>
      <p:pic>
        <p:nvPicPr>
          <p:cNvPr id="8" name="Picture 7">
            <a:extLst>
              <a:ext uri="{FF2B5EF4-FFF2-40B4-BE49-F238E27FC236}">
                <a16:creationId xmlns:a16="http://schemas.microsoft.com/office/drawing/2014/main" id="{DF7DE2ED-7F64-614B-A3B6-9C073B3EEDD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92677" y="5841697"/>
            <a:ext cx="1699360" cy="698772"/>
          </a:xfrm>
          <a:prstGeom prst="rect">
            <a:avLst/>
          </a:prstGeom>
        </p:spPr>
      </p:pic>
    </p:spTree>
    <p:extLst>
      <p:ext uri="{BB962C8B-B14F-4D97-AF65-F5344CB8AC3E}">
        <p14:creationId xmlns:p14="http://schemas.microsoft.com/office/powerpoint/2010/main" val="4746607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25"/>
        <p:cNvGrpSpPr/>
        <p:nvPr/>
      </p:nvGrpSpPr>
      <p:grpSpPr>
        <a:xfrm>
          <a:off x="0" y="0"/>
          <a:ext cx="0" cy="0"/>
          <a:chOff x="0" y="0"/>
          <a:chExt cx="0" cy="0"/>
        </a:xfrm>
      </p:grpSpPr>
      <p:pic>
        <p:nvPicPr>
          <p:cNvPr id="4" name="Picture 3">
            <a:extLst>
              <a:ext uri="{FF2B5EF4-FFF2-40B4-BE49-F238E27FC236}">
                <a16:creationId xmlns:a16="http://schemas.microsoft.com/office/drawing/2014/main" id="{34602502-B4A7-344D-94B4-7D2FC4A08D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 Placeholder 2">
            <a:extLst>
              <a:ext uri="{FF2B5EF4-FFF2-40B4-BE49-F238E27FC236}">
                <a16:creationId xmlns:a16="http://schemas.microsoft.com/office/drawing/2014/main" id="{4D029116-8660-41C5-A68B-738A3B452178}"/>
              </a:ext>
            </a:extLst>
          </p:cNvPr>
          <p:cNvSpPr>
            <a:spLocks noGrp="1"/>
          </p:cNvSpPr>
          <p:nvPr>
            <p:ph type="body" sz="quarter" idx="15" hasCustomPrompt="1"/>
          </p:nvPr>
        </p:nvSpPr>
        <p:spPr>
          <a:xfrm>
            <a:off x="445103" y="531487"/>
            <a:ext cx="4257524" cy="3900444"/>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algn="ctr">
              <a:spcBef>
                <a:spcPts val="0"/>
              </a:spcBef>
              <a:buNone/>
              <a:defRPr sz="3733" b="0" i="0">
                <a:solidFill>
                  <a:schemeClr val="bg1">
                    <a:lumMod val="75000"/>
                  </a:schemeClr>
                </a:solidFill>
                <a:latin typeface="Roboto Light" panose="02000000000000000000" pitchFamily="2" charset="0"/>
                <a:ea typeface="Roboto Light" panose="02000000000000000000" pitchFamily="2" charset="0"/>
              </a:defRPr>
            </a:lvl1pPr>
            <a:lvl2pPr>
              <a:defRPr sz="4800" b="0" i="0">
                <a:latin typeface="Roboto Light" panose="02000000000000000000" pitchFamily="2" charset="0"/>
                <a:ea typeface="Roboto Light" panose="02000000000000000000" pitchFamily="2" charset="0"/>
              </a:defRPr>
            </a:lvl2pPr>
            <a:lvl3pPr>
              <a:defRPr sz="4800" b="0" i="0">
                <a:latin typeface="Roboto Light" panose="02000000000000000000" pitchFamily="2" charset="0"/>
                <a:ea typeface="Roboto Light" panose="02000000000000000000" pitchFamily="2" charset="0"/>
              </a:defRPr>
            </a:lvl3pPr>
            <a:lvl4pPr>
              <a:defRPr sz="4800" b="0" i="0">
                <a:latin typeface="Roboto Light" panose="02000000000000000000" pitchFamily="2" charset="0"/>
                <a:ea typeface="Roboto Light" panose="02000000000000000000" pitchFamily="2" charset="0"/>
              </a:defRPr>
            </a:lvl4pPr>
            <a:lvl5pPr>
              <a:defRPr sz="4800" b="0" i="0">
                <a:latin typeface="Roboto Light" panose="02000000000000000000" pitchFamily="2" charset="0"/>
                <a:ea typeface="Roboto Light" panose="02000000000000000000" pitchFamily="2" charset="0"/>
              </a:defRPr>
            </a:lvl5pPr>
          </a:lstStyle>
          <a:p>
            <a:pPr lvl="0"/>
            <a:r>
              <a:rPr lang="en-US"/>
              <a:t>This is the Headline to</a:t>
            </a:r>
          </a:p>
          <a:p>
            <a:pPr lvl="0"/>
            <a:r>
              <a:rPr lang="en-US"/>
              <a:t> let people know your agenda</a:t>
            </a:r>
          </a:p>
        </p:txBody>
      </p:sp>
      <p:sp>
        <p:nvSpPr>
          <p:cNvPr id="14" name="Text Placeholder 2">
            <a:extLst>
              <a:ext uri="{FF2B5EF4-FFF2-40B4-BE49-F238E27FC236}">
                <a16:creationId xmlns:a16="http://schemas.microsoft.com/office/drawing/2014/main" id="{210B4209-E3B3-4DCB-B3A9-67889529E5BC}"/>
              </a:ext>
            </a:extLst>
          </p:cNvPr>
          <p:cNvSpPr>
            <a:spLocks noGrp="1"/>
          </p:cNvSpPr>
          <p:nvPr>
            <p:ph type="body" sz="quarter" idx="14" hasCustomPrompt="1"/>
          </p:nvPr>
        </p:nvSpPr>
        <p:spPr>
          <a:xfrm>
            <a:off x="1357341" y="4848781"/>
            <a:ext cx="2433047" cy="796184"/>
          </a:xfrm>
          <a:prstGeom prst="rect">
            <a:avLst/>
          </a:prstGeom>
        </p:spPr>
        <p:txBody>
          <a:bodyPr/>
          <a:lstStyle>
            <a:lvl1pPr>
              <a:buNone/>
              <a:defRPr sz="1867">
                <a:solidFill>
                  <a:srgbClr val="777777"/>
                </a:solidFill>
                <a:latin typeface="Arial" panose="020B0604020202020204" pitchFamily="34" charset="0"/>
                <a:cs typeface="Arial" panose="020B0604020202020204" pitchFamily="34" charset="0"/>
              </a:defRPr>
            </a:lvl1pPr>
          </a:lstStyle>
          <a:p>
            <a:pPr lvl="0"/>
            <a:r>
              <a:rPr lang="en-US"/>
              <a:t>Month DD, 202X</a:t>
            </a:r>
          </a:p>
        </p:txBody>
      </p:sp>
      <p:pic>
        <p:nvPicPr>
          <p:cNvPr id="2" name="Picture 8" descr="Logo&#10;&#10;Description automatically generated">
            <a:extLst>
              <a:ext uri="{FF2B5EF4-FFF2-40B4-BE49-F238E27FC236}">
                <a16:creationId xmlns:a16="http://schemas.microsoft.com/office/drawing/2014/main" id="{5B007D7A-90F9-8A63-85F5-FDAACDFC4FEE}"/>
              </a:ext>
            </a:extLst>
          </p:cNvPr>
          <p:cNvPicPr>
            <a:picLocks noChangeAspect="1"/>
          </p:cNvPicPr>
          <p:nvPr userDrawn="1"/>
        </p:nvPicPr>
        <p:blipFill>
          <a:blip r:embed="rId3"/>
          <a:stretch>
            <a:fillRect/>
          </a:stretch>
        </p:blipFill>
        <p:spPr>
          <a:xfrm>
            <a:off x="1461909" y="5735781"/>
            <a:ext cx="2223908" cy="1122220"/>
          </a:xfrm>
          <a:prstGeom prst="rect">
            <a:avLst/>
          </a:prstGeom>
        </p:spPr>
      </p:pic>
    </p:spTree>
    <p:extLst>
      <p:ext uri="{BB962C8B-B14F-4D97-AF65-F5344CB8AC3E}">
        <p14:creationId xmlns:p14="http://schemas.microsoft.com/office/powerpoint/2010/main" val="28117018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One column text" preserve="1" userDrawn="1">
  <p:cSld name="One column text">
    <p:spTree>
      <p:nvGrpSpPr>
        <p:cNvPr id="1" name="Shape 28"/>
        <p:cNvGrpSpPr/>
        <p:nvPr/>
      </p:nvGrpSpPr>
      <p:grpSpPr>
        <a:xfrm>
          <a:off x="0" y="0"/>
          <a:ext cx="0" cy="0"/>
          <a:chOff x="0" y="0"/>
          <a:chExt cx="0" cy="0"/>
        </a:xfrm>
      </p:grpSpPr>
      <p:pic>
        <p:nvPicPr>
          <p:cNvPr id="5" name="Picture 4">
            <a:extLst>
              <a:ext uri="{FF2B5EF4-FFF2-40B4-BE49-F238E27FC236}">
                <a16:creationId xmlns:a16="http://schemas.microsoft.com/office/drawing/2014/main" id="{84BC1EF2-1064-FF4D-8E15-A2FD152308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 Placeholder 2">
            <a:extLst>
              <a:ext uri="{FF2B5EF4-FFF2-40B4-BE49-F238E27FC236}">
                <a16:creationId xmlns:a16="http://schemas.microsoft.com/office/drawing/2014/main" id="{DFE75426-D7C0-DB43-85B9-DEA521FEC816}"/>
              </a:ext>
            </a:extLst>
          </p:cNvPr>
          <p:cNvSpPr>
            <a:spLocks noGrp="1"/>
          </p:cNvSpPr>
          <p:nvPr>
            <p:ph type="body" sz="quarter" idx="13" hasCustomPrompt="1"/>
          </p:nvPr>
        </p:nvSpPr>
        <p:spPr>
          <a:xfrm>
            <a:off x="9197319" y="879595"/>
            <a:ext cx="2743715" cy="3900444"/>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algn="ctr">
              <a:spcBef>
                <a:spcPts val="0"/>
              </a:spcBef>
              <a:buNone/>
              <a:defRPr sz="3733" b="0" i="0">
                <a:solidFill>
                  <a:srgbClr val="00A0AC"/>
                </a:solidFill>
                <a:latin typeface="Roboto Light" panose="02000000000000000000" pitchFamily="2" charset="0"/>
                <a:ea typeface="Roboto Light" panose="02000000000000000000" pitchFamily="2" charset="0"/>
              </a:defRPr>
            </a:lvl1pPr>
            <a:lvl2pPr>
              <a:defRPr sz="4800" b="0" i="0">
                <a:latin typeface="Roboto Light" panose="02000000000000000000" pitchFamily="2" charset="0"/>
                <a:ea typeface="Roboto Light" panose="02000000000000000000" pitchFamily="2" charset="0"/>
              </a:defRPr>
            </a:lvl2pPr>
            <a:lvl3pPr>
              <a:defRPr sz="4800" b="0" i="0">
                <a:latin typeface="Roboto Light" panose="02000000000000000000" pitchFamily="2" charset="0"/>
                <a:ea typeface="Roboto Light" panose="02000000000000000000" pitchFamily="2" charset="0"/>
              </a:defRPr>
            </a:lvl3pPr>
            <a:lvl4pPr>
              <a:defRPr sz="4800" b="0" i="0">
                <a:latin typeface="Roboto Light" panose="02000000000000000000" pitchFamily="2" charset="0"/>
                <a:ea typeface="Roboto Light" panose="02000000000000000000" pitchFamily="2" charset="0"/>
              </a:defRPr>
            </a:lvl4pPr>
            <a:lvl5pPr>
              <a:defRPr sz="4800" b="0" i="0">
                <a:latin typeface="Roboto Light" panose="02000000000000000000" pitchFamily="2" charset="0"/>
                <a:ea typeface="Roboto Light" panose="02000000000000000000" pitchFamily="2" charset="0"/>
              </a:defRPr>
            </a:lvl5pPr>
          </a:lstStyle>
          <a:p>
            <a:pPr lvl="0"/>
            <a:r>
              <a:rPr lang="en-US"/>
              <a:t>This is the Headline to</a:t>
            </a:r>
          </a:p>
          <a:p>
            <a:pPr lvl="0"/>
            <a:r>
              <a:rPr lang="en-US"/>
              <a:t> let people know your agenda</a:t>
            </a:r>
          </a:p>
        </p:txBody>
      </p:sp>
      <p:sp>
        <p:nvSpPr>
          <p:cNvPr id="6" name="Text Placeholder 2">
            <a:extLst>
              <a:ext uri="{FF2B5EF4-FFF2-40B4-BE49-F238E27FC236}">
                <a16:creationId xmlns:a16="http://schemas.microsoft.com/office/drawing/2014/main" id="{8601229B-EC7D-4B23-8996-0311D5CAE44F}"/>
              </a:ext>
            </a:extLst>
          </p:cNvPr>
          <p:cNvSpPr>
            <a:spLocks noGrp="1"/>
          </p:cNvSpPr>
          <p:nvPr>
            <p:ph type="body" sz="quarter" idx="14" hasCustomPrompt="1"/>
          </p:nvPr>
        </p:nvSpPr>
        <p:spPr>
          <a:xfrm>
            <a:off x="7980795" y="6145621"/>
            <a:ext cx="2433047" cy="807092"/>
          </a:xfrm>
          <a:prstGeom prst="rect">
            <a:avLst/>
          </a:prstGeom>
        </p:spPr>
        <p:txBody>
          <a:bodyPr/>
          <a:lstStyle>
            <a:lvl1pPr>
              <a:buNone/>
              <a:defRPr sz="1867">
                <a:solidFill>
                  <a:srgbClr val="777777"/>
                </a:solidFill>
                <a:latin typeface="Arial" panose="020B0604020202020204" pitchFamily="34" charset="0"/>
                <a:cs typeface="Arial" panose="020B0604020202020204" pitchFamily="34" charset="0"/>
              </a:defRPr>
            </a:lvl1pPr>
          </a:lstStyle>
          <a:p>
            <a:pPr lvl="0"/>
            <a:r>
              <a:rPr lang="en-US"/>
              <a:t>Month DD, 202X</a:t>
            </a:r>
          </a:p>
        </p:txBody>
      </p:sp>
      <p:pic>
        <p:nvPicPr>
          <p:cNvPr id="2" name="Picture 8" descr="Logo&#10;&#10;Description automatically generated">
            <a:extLst>
              <a:ext uri="{FF2B5EF4-FFF2-40B4-BE49-F238E27FC236}">
                <a16:creationId xmlns:a16="http://schemas.microsoft.com/office/drawing/2014/main" id="{3DED7D1B-CE99-E97B-B063-74F3102F0BEC}"/>
              </a:ext>
            </a:extLst>
          </p:cNvPr>
          <p:cNvPicPr>
            <a:picLocks noChangeAspect="1"/>
          </p:cNvPicPr>
          <p:nvPr userDrawn="1"/>
        </p:nvPicPr>
        <p:blipFill>
          <a:blip r:embed="rId3"/>
          <a:stretch>
            <a:fillRect/>
          </a:stretch>
        </p:blipFill>
        <p:spPr>
          <a:xfrm>
            <a:off x="9769706" y="5735781"/>
            <a:ext cx="2223908" cy="1122220"/>
          </a:xfrm>
          <a:prstGeom prst="rect">
            <a:avLst/>
          </a:prstGeom>
        </p:spPr>
      </p:pic>
    </p:spTree>
    <p:extLst>
      <p:ext uri="{BB962C8B-B14F-4D97-AF65-F5344CB8AC3E}">
        <p14:creationId xmlns:p14="http://schemas.microsoft.com/office/powerpoint/2010/main" val="21160613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Check-In Question">
    <p:spTree>
      <p:nvGrpSpPr>
        <p:cNvPr id="1" name="Shape 35"/>
        <p:cNvGrpSpPr/>
        <p:nvPr/>
      </p:nvGrpSpPr>
      <p:grpSpPr>
        <a:xfrm>
          <a:off x="0" y="0"/>
          <a:ext cx="0" cy="0"/>
          <a:chOff x="0" y="0"/>
          <a:chExt cx="0" cy="0"/>
        </a:xfrm>
      </p:grpSpPr>
      <p:pic>
        <p:nvPicPr>
          <p:cNvPr id="7" name="Picture 6">
            <a:extLst>
              <a:ext uri="{FF2B5EF4-FFF2-40B4-BE49-F238E27FC236}">
                <a16:creationId xmlns:a16="http://schemas.microsoft.com/office/drawing/2014/main" id="{DE62A6F2-CE20-3141-8818-55890325F6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3" name="Straight Connector 2">
            <a:extLst>
              <a:ext uri="{FF2B5EF4-FFF2-40B4-BE49-F238E27FC236}">
                <a16:creationId xmlns:a16="http://schemas.microsoft.com/office/drawing/2014/main" id="{BAA9AFAE-F5F1-BA41-B8A8-BF5FB2613946}"/>
              </a:ext>
            </a:extLst>
          </p:cNvPr>
          <p:cNvCxnSpPr/>
          <p:nvPr userDrawn="1"/>
        </p:nvCxnSpPr>
        <p:spPr>
          <a:xfrm>
            <a:off x="3199377" y="4361299"/>
            <a:ext cx="0" cy="1497407"/>
          </a:xfrm>
          <a:prstGeom prst="line">
            <a:avLst/>
          </a:prstGeom>
        </p:spPr>
        <p:style>
          <a:lnRef idx="1">
            <a:schemeClr val="accent3"/>
          </a:lnRef>
          <a:fillRef idx="0">
            <a:schemeClr val="accent3"/>
          </a:fillRef>
          <a:effectRef idx="0">
            <a:schemeClr val="accent3"/>
          </a:effectRef>
          <a:fontRef idx="minor">
            <a:schemeClr val="tx1"/>
          </a:fontRef>
        </p:style>
      </p:cxnSp>
      <p:sp>
        <p:nvSpPr>
          <p:cNvPr id="9" name="Text Placeholder 2">
            <a:extLst>
              <a:ext uri="{FF2B5EF4-FFF2-40B4-BE49-F238E27FC236}">
                <a16:creationId xmlns:a16="http://schemas.microsoft.com/office/drawing/2014/main" id="{6E8EA043-582A-4C0F-8C89-575CEE12EB38}"/>
              </a:ext>
            </a:extLst>
          </p:cNvPr>
          <p:cNvSpPr>
            <a:spLocks noGrp="1"/>
          </p:cNvSpPr>
          <p:nvPr>
            <p:ph type="body" sz="quarter" idx="12" hasCustomPrompt="1"/>
          </p:nvPr>
        </p:nvSpPr>
        <p:spPr>
          <a:xfrm>
            <a:off x="624573" y="4698223"/>
            <a:ext cx="2452067" cy="832796"/>
          </a:xfrm>
          <a:prstGeom prst="rect">
            <a:avLst/>
          </a:prstGeom>
        </p:spPr>
        <p:txBody>
          <a:bodyPr/>
          <a:lstStyle>
            <a:lvl1pPr>
              <a:buNone/>
              <a:defRPr sz="3733" b="0" i="0">
                <a:solidFill>
                  <a:srgbClr val="006171"/>
                </a:solidFill>
                <a:latin typeface="Roboto Light" panose="02000000000000000000" pitchFamily="2" charset="0"/>
                <a:ea typeface="Roboto Light" panose="02000000000000000000" pitchFamily="2" charset="0"/>
              </a:defRPr>
            </a:lvl1pPr>
            <a:lvl2pPr>
              <a:buNone/>
              <a:defRPr sz="2400" b="0" i="0">
                <a:solidFill>
                  <a:schemeClr val="accent4">
                    <a:lumMod val="75000"/>
                  </a:schemeClr>
                </a:solidFill>
                <a:latin typeface="Roboto Medium" panose="02000000000000000000" pitchFamily="2" charset="0"/>
                <a:ea typeface="Roboto Medium" panose="02000000000000000000" pitchFamily="2" charset="0"/>
              </a:defRPr>
            </a:lvl2pPr>
            <a:lvl3pPr>
              <a:defRPr sz="2400" b="0" i="0">
                <a:solidFill>
                  <a:schemeClr val="bg2">
                    <a:lumMod val="50000"/>
                  </a:schemeClr>
                </a:solidFill>
                <a:latin typeface="Roboto Light" panose="02000000000000000000" pitchFamily="2" charset="0"/>
                <a:ea typeface="Roboto Light" panose="02000000000000000000" pitchFamily="2" charset="0"/>
              </a:defRPr>
            </a:lvl3pPr>
            <a:lvl4pPr>
              <a:buNone/>
              <a:defRPr/>
            </a:lvl4pPr>
          </a:lstStyle>
          <a:p>
            <a:pPr lvl="0"/>
            <a:r>
              <a:rPr lang="en-US"/>
              <a:t>Check-in:</a:t>
            </a:r>
          </a:p>
        </p:txBody>
      </p:sp>
      <p:sp>
        <p:nvSpPr>
          <p:cNvPr id="12" name="Text Placeholder 4">
            <a:extLst>
              <a:ext uri="{FF2B5EF4-FFF2-40B4-BE49-F238E27FC236}">
                <a16:creationId xmlns:a16="http://schemas.microsoft.com/office/drawing/2014/main" id="{A0FAC0E9-9198-490A-BEEC-7AF7409DA2FB}"/>
              </a:ext>
            </a:extLst>
          </p:cNvPr>
          <p:cNvSpPr>
            <a:spLocks noGrp="1"/>
          </p:cNvSpPr>
          <p:nvPr>
            <p:ph type="body" sz="quarter" idx="13" hasCustomPrompt="1"/>
          </p:nvPr>
        </p:nvSpPr>
        <p:spPr>
          <a:xfrm>
            <a:off x="3322117" y="4887484"/>
            <a:ext cx="7065433" cy="454272"/>
          </a:xfrm>
          <a:prstGeom prst="rect">
            <a:avLst/>
          </a:prstGeom>
        </p:spPr>
        <p:txBody>
          <a:bodyPr/>
          <a:lstStyle>
            <a:lvl1pPr>
              <a:buNone/>
              <a:defRPr sz="2133">
                <a:solidFill>
                  <a:srgbClr val="777777"/>
                </a:solidFill>
                <a:latin typeface="Roboto Light" panose="02000000000000000000" pitchFamily="2" charset="0"/>
                <a:ea typeface="Roboto Light" panose="02000000000000000000" pitchFamily="2" charset="0"/>
              </a:defRPr>
            </a:lvl1pPr>
          </a:lstStyle>
          <a:p>
            <a:pPr lvl="0"/>
            <a:r>
              <a:rPr lang="en-US"/>
              <a:t>Text</a:t>
            </a:r>
          </a:p>
        </p:txBody>
      </p:sp>
      <p:pic>
        <p:nvPicPr>
          <p:cNvPr id="2" name="Picture 8" descr="Logo&#10;&#10;Description automatically generated">
            <a:extLst>
              <a:ext uri="{FF2B5EF4-FFF2-40B4-BE49-F238E27FC236}">
                <a16:creationId xmlns:a16="http://schemas.microsoft.com/office/drawing/2014/main" id="{6EAD0647-5F6C-6904-BC06-07AE36744203}"/>
              </a:ext>
            </a:extLst>
          </p:cNvPr>
          <p:cNvPicPr>
            <a:picLocks noChangeAspect="1"/>
          </p:cNvPicPr>
          <p:nvPr userDrawn="1"/>
        </p:nvPicPr>
        <p:blipFill>
          <a:blip r:embed="rId3"/>
          <a:stretch>
            <a:fillRect/>
          </a:stretch>
        </p:blipFill>
        <p:spPr>
          <a:xfrm>
            <a:off x="9769706" y="5735781"/>
            <a:ext cx="2223908" cy="1122220"/>
          </a:xfrm>
          <a:prstGeom prst="rect">
            <a:avLst/>
          </a:prstGeom>
        </p:spPr>
      </p:pic>
    </p:spTree>
    <p:extLst>
      <p:ext uri="{BB962C8B-B14F-4D97-AF65-F5344CB8AC3E}">
        <p14:creationId xmlns:p14="http://schemas.microsoft.com/office/powerpoint/2010/main" val="34436913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Check-In">
    <p:spTree>
      <p:nvGrpSpPr>
        <p:cNvPr id="1" name="Shape 35"/>
        <p:cNvGrpSpPr/>
        <p:nvPr/>
      </p:nvGrpSpPr>
      <p:grpSpPr>
        <a:xfrm>
          <a:off x="0" y="0"/>
          <a:ext cx="0" cy="0"/>
          <a:chOff x="0" y="0"/>
          <a:chExt cx="0" cy="0"/>
        </a:xfrm>
      </p:grpSpPr>
      <p:pic>
        <p:nvPicPr>
          <p:cNvPr id="4" name="Picture 3">
            <a:extLst>
              <a:ext uri="{FF2B5EF4-FFF2-40B4-BE49-F238E27FC236}">
                <a16:creationId xmlns:a16="http://schemas.microsoft.com/office/drawing/2014/main" id="{993D1E78-E5CE-A04F-8865-9F79587173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3" name="Straight Connector 2">
            <a:extLst>
              <a:ext uri="{FF2B5EF4-FFF2-40B4-BE49-F238E27FC236}">
                <a16:creationId xmlns:a16="http://schemas.microsoft.com/office/drawing/2014/main" id="{BAA9AFAE-F5F1-BA41-B8A8-BF5FB2613946}"/>
              </a:ext>
            </a:extLst>
          </p:cNvPr>
          <p:cNvCxnSpPr/>
          <p:nvPr userDrawn="1"/>
        </p:nvCxnSpPr>
        <p:spPr>
          <a:xfrm>
            <a:off x="3199377" y="4361299"/>
            <a:ext cx="0" cy="1497407"/>
          </a:xfrm>
          <a:prstGeom prst="line">
            <a:avLst/>
          </a:prstGeom>
        </p:spPr>
        <p:style>
          <a:lnRef idx="1">
            <a:schemeClr val="accent3"/>
          </a:lnRef>
          <a:fillRef idx="0">
            <a:schemeClr val="accent3"/>
          </a:fillRef>
          <a:effectRef idx="0">
            <a:schemeClr val="accent3"/>
          </a:effectRef>
          <a:fontRef idx="minor">
            <a:schemeClr val="tx1"/>
          </a:fontRef>
        </p:style>
      </p:cxnSp>
      <p:sp>
        <p:nvSpPr>
          <p:cNvPr id="7" name="Text Placeholder 2">
            <a:extLst>
              <a:ext uri="{FF2B5EF4-FFF2-40B4-BE49-F238E27FC236}">
                <a16:creationId xmlns:a16="http://schemas.microsoft.com/office/drawing/2014/main" id="{2E53EE15-05C6-40F7-B9EE-F75B579F1F1A}"/>
              </a:ext>
            </a:extLst>
          </p:cNvPr>
          <p:cNvSpPr>
            <a:spLocks noGrp="1"/>
          </p:cNvSpPr>
          <p:nvPr>
            <p:ph type="body" sz="quarter" idx="12" hasCustomPrompt="1"/>
          </p:nvPr>
        </p:nvSpPr>
        <p:spPr>
          <a:xfrm>
            <a:off x="624573" y="4732810"/>
            <a:ext cx="2452067" cy="832796"/>
          </a:xfrm>
          <a:prstGeom prst="rect">
            <a:avLst/>
          </a:prstGeom>
        </p:spPr>
        <p:txBody>
          <a:bodyPr/>
          <a:lstStyle>
            <a:lvl1pPr>
              <a:buNone/>
              <a:defRPr sz="3733" b="0" i="0">
                <a:solidFill>
                  <a:srgbClr val="006171"/>
                </a:solidFill>
                <a:latin typeface="Roboto Light" panose="02000000000000000000" pitchFamily="2" charset="0"/>
                <a:ea typeface="Roboto Light" panose="02000000000000000000" pitchFamily="2" charset="0"/>
              </a:defRPr>
            </a:lvl1pPr>
            <a:lvl2pPr>
              <a:buNone/>
              <a:defRPr sz="2400" b="0" i="0">
                <a:solidFill>
                  <a:schemeClr val="accent4">
                    <a:lumMod val="75000"/>
                  </a:schemeClr>
                </a:solidFill>
                <a:latin typeface="Roboto Medium" panose="02000000000000000000" pitchFamily="2" charset="0"/>
                <a:ea typeface="Roboto Medium" panose="02000000000000000000" pitchFamily="2" charset="0"/>
              </a:defRPr>
            </a:lvl2pPr>
            <a:lvl3pPr>
              <a:defRPr sz="2400" b="0" i="0">
                <a:solidFill>
                  <a:schemeClr val="bg2">
                    <a:lumMod val="50000"/>
                  </a:schemeClr>
                </a:solidFill>
                <a:latin typeface="Roboto Light" panose="02000000000000000000" pitchFamily="2" charset="0"/>
                <a:ea typeface="Roboto Light" panose="02000000000000000000" pitchFamily="2" charset="0"/>
              </a:defRPr>
            </a:lvl3pPr>
            <a:lvl4pPr>
              <a:buNone/>
              <a:defRPr/>
            </a:lvl4pPr>
          </a:lstStyle>
          <a:p>
            <a:pPr lvl="0"/>
            <a:r>
              <a:rPr lang="en-US"/>
              <a:t>Check-in:</a:t>
            </a:r>
          </a:p>
        </p:txBody>
      </p:sp>
      <p:sp>
        <p:nvSpPr>
          <p:cNvPr id="9" name="Text Placeholder 4">
            <a:extLst>
              <a:ext uri="{FF2B5EF4-FFF2-40B4-BE49-F238E27FC236}">
                <a16:creationId xmlns:a16="http://schemas.microsoft.com/office/drawing/2014/main" id="{0035B37F-CE36-4202-8AA9-2E3C39C9ADD1}"/>
              </a:ext>
            </a:extLst>
          </p:cNvPr>
          <p:cNvSpPr>
            <a:spLocks noGrp="1"/>
          </p:cNvSpPr>
          <p:nvPr>
            <p:ph type="body" sz="quarter" idx="13" hasCustomPrompt="1"/>
          </p:nvPr>
        </p:nvSpPr>
        <p:spPr>
          <a:xfrm>
            <a:off x="3322117" y="4922071"/>
            <a:ext cx="7065433" cy="454272"/>
          </a:xfrm>
          <a:prstGeom prst="rect">
            <a:avLst/>
          </a:prstGeom>
        </p:spPr>
        <p:txBody>
          <a:bodyPr/>
          <a:lstStyle>
            <a:lvl1pPr>
              <a:buNone/>
              <a:defRPr sz="2133">
                <a:solidFill>
                  <a:srgbClr val="777777"/>
                </a:solidFill>
                <a:latin typeface="Roboto Light" panose="02000000000000000000" pitchFamily="2" charset="0"/>
                <a:ea typeface="Roboto Light" panose="02000000000000000000" pitchFamily="2" charset="0"/>
              </a:defRPr>
            </a:lvl1pPr>
          </a:lstStyle>
          <a:p>
            <a:pPr lvl="0"/>
            <a:r>
              <a:rPr lang="en-US"/>
              <a:t>Text</a:t>
            </a:r>
          </a:p>
        </p:txBody>
      </p:sp>
      <p:pic>
        <p:nvPicPr>
          <p:cNvPr id="2" name="Picture 8" descr="Logo&#10;&#10;Description automatically generated">
            <a:extLst>
              <a:ext uri="{FF2B5EF4-FFF2-40B4-BE49-F238E27FC236}">
                <a16:creationId xmlns:a16="http://schemas.microsoft.com/office/drawing/2014/main" id="{A937A70E-16EC-2C3B-68FC-3CCCA23E47B2}"/>
              </a:ext>
            </a:extLst>
          </p:cNvPr>
          <p:cNvPicPr>
            <a:picLocks noChangeAspect="1"/>
          </p:cNvPicPr>
          <p:nvPr userDrawn="1"/>
        </p:nvPicPr>
        <p:blipFill>
          <a:blip r:embed="rId3"/>
          <a:stretch>
            <a:fillRect/>
          </a:stretch>
        </p:blipFill>
        <p:spPr>
          <a:xfrm>
            <a:off x="9769706" y="5735781"/>
            <a:ext cx="2223908" cy="1122220"/>
          </a:xfrm>
          <a:prstGeom prst="rect">
            <a:avLst/>
          </a:prstGeom>
        </p:spPr>
      </p:pic>
    </p:spTree>
    <p:extLst>
      <p:ext uri="{BB962C8B-B14F-4D97-AF65-F5344CB8AC3E}">
        <p14:creationId xmlns:p14="http://schemas.microsoft.com/office/powerpoint/2010/main" val="40007501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Check-In">
    <p:spTree>
      <p:nvGrpSpPr>
        <p:cNvPr id="1" name="Shape 35"/>
        <p:cNvGrpSpPr/>
        <p:nvPr/>
      </p:nvGrpSpPr>
      <p:grpSpPr>
        <a:xfrm>
          <a:off x="0" y="0"/>
          <a:ext cx="0" cy="0"/>
          <a:chOff x="0" y="0"/>
          <a:chExt cx="0" cy="0"/>
        </a:xfrm>
      </p:grpSpPr>
      <p:pic>
        <p:nvPicPr>
          <p:cNvPr id="4" name="Picture 3">
            <a:extLst>
              <a:ext uri="{FF2B5EF4-FFF2-40B4-BE49-F238E27FC236}">
                <a16:creationId xmlns:a16="http://schemas.microsoft.com/office/drawing/2014/main" id="{8AF73BAA-4D1C-0040-B18D-42A820097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3" name="Straight Connector 2">
            <a:extLst>
              <a:ext uri="{FF2B5EF4-FFF2-40B4-BE49-F238E27FC236}">
                <a16:creationId xmlns:a16="http://schemas.microsoft.com/office/drawing/2014/main" id="{BAA9AFAE-F5F1-BA41-B8A8-BF5FB2613946}"/>
              </a:ext>
            </a:extLst>
          </p:cNvPr>
          <p:cNvCxnSpPr/>
          <p:nvPr userDrawn="1"/>
        </p:nvCxnSpPr>
        <p:spPr>
          <a:xfrm>
            <a:off x="3199377" y="4361299"/>
            <a:ext cx="0" cy="1497407"/>
          </a:xfrm>
          <a:prstGeom prst="line">
            <a:avLst/>
          </a:prstGeom>
        </p:spPr>
        <p:style>
          <a:lnRef idx="1">
            <a:schemeClr val="accent3"/>
          </a:lnRef>
          <a:fillRef idx="0">
            <a:schemeClr val="accent3"/>
          </a:fillRef>
          <a:effectRef idx="0">
            <a:schemeClr val="accent3"/>
          </a:effectRef>
          <a:fontRef idx="minor">
            <a:schemeClr val="tx1"/>
          </a:fontRef>
        </p:style>
      </p:cxnSp>
      <p:sp>
        <p:nvSpPr>
          <p:cNvPr id="7" name="Text Placeholder 2">
            <a:extLst>
              <a:ext uri="{FF2B5EF4-FFF2-40B4-BE49-F238E27FC236}">
                <a16:creationId xmlns:a16="http://schemas.microsoft.com/office/drawing/2014/main" id="{B4E70801-3A4E-4CB0-BAF2-4B60E6FE9BFA}"/>
              </a:ext>
            </a:extLst>
          </p:cNvPr>
          <p:cNvSpPr>
            <a:spLocks noGrp="1"/>
          </p:cNvSpPr>
          <p:nvPr>
            <p:ph type="body" sz="quarter" idx="12" hasCustomPrompt="1"/>
          </p:nvPr>
        </p:nvSpPr>
        <p:spPr>
          <a:xfrm>
            <a:off x="624573" y="4663637"/>
            <a:ext cx="2452067" cy="832796"/>
          </a:xfrm>
          <a:prstGeom prst="rect">
            <a:avLst/>
          </a:prstGeom>
        </p:spPr>
        <p:txBody>
          <a:bodyPr/>
          <a:lstStyle>
            <a:lvl1pPr>
              <a:buNone/>
              <a:defRPr sz="3733" b="0" i="0">
                <a:solidFill>
                  <a:srgbClr val="006171"/>
                </a:solidFill>
                <a:latin typeface="Roboto Light" panose="02000000000000000000" pitchFamily="2" charset="0"/>
                <a:ea typeface="Roboto Light" panose="02000000000000000000" pitchFamily="2" charset="0"/>
              </a:defRPr>
            </a:lvl1pPr>
            <a:lvl2pPr>
              <a:buNone/>
              <a:defRPr sz="2400" b="0" i="0">
                <a:solidFill>
                  <a:schemeClr val="accent4">
                    <a:lumMod val="75000"/>
                  </a:schemeClr>
                </a:solidFill>
                <a:latin typeface="Roboto Medium" panose="02000000000000000000" pitchFamily="2" charset="0"/>
                <a:ea typeface="Roboto Medium" panose="02000000000000000000" pitchFamily="2" charset="0"/>
              </a:defRPr>
            </a:lvl2pPr>
            <a:lvl3pPr>
              <a:defRPr sz="2400" b="0" i="0">
                <a:solidFill>
                  <a:schemeClr val="bg2">
                    <a:lumMod val="50000"/>
                  </a:schemeClr>
                </a:solidFill>
                <a:latin typeface="Roboto Light" panose="02000000000000000000" pitchFamily="2" charset="0"/>
                <a:ea typeface="Roboto Light" panose="02000000000000000000" pitchFamily="2" charset="0"/>
              </a:defRPr>
            </a:lvl3pPr>
            <a:lvl4pPr>
              <a:buNone/>
              <a:defRPr/>
            </a:lvl4pPr>
          </a:lstStyle>
          <a:p>
            <a:pPr lvl="0"/>
            <a:r>
              <a:rPr lang="en-US"/>
              <a:t>Check-in:</a:t>
            </a:r>
          </a:p>
        </p:txBody>
      </p:sp>
      <p:sp>
        <p:nvSpPr>
          <p:cNvPr id="9" name="Text Placeholder 4">
            <a:extLst>
              <a:ext uri="{FF2B5EF4-FFF2-40B4-BE49-F238E27FC236}">
                <a16:creationId xmlns:a16="http://schemas.microsoft.com/office/drawing/2014/main" id="{314D4FF7-6000-46A3-B0D9-30C42A3E9D3E}"/>
              </a:ext>
            </a:extLst>
          </p:cNvPr>
          <p:cNvSpPr>
            <a:spLocks noGrp="1"/>
          </p:cNvSpPr>
          <p:nvPr>
            <p:ph type="body" sz="quarter" idx="13" hasCustomPrompt="1"/>
          </p:nvPr>
        </p:nvSpPr>
        <p:spPr>
          <a:xfrm>
            <a:off x="3322117" y="4852897"/>
            <a:ext cx="7065433" cy="454272"/>
          </a:xfrm>
          <a:prstGeom prst="rect">
            <a:avLst/>
          </a:prstGeom>
        </p:spPr>
        <p:txBody>
          <a:bodyPr/>
          <a:lstStyle>
            <a:lvl1pPr>
              <a:buNone/>
              <a:defRPr sz="2133">
                <a:solidFill>
                  <a:srgbClr val="777777"/>
                </a:solidFill>
                <a:latin typeface="Roboto Light" panose="02000000000000000000" pitchFamily="2" charset="0"/>
                <a:ea typeface="Roboto Light" panose="02000000000000000000" pitchFamily="2" charset="0"/>
              </a:defRPr>
            </a:lvl1pPr>
          </a:lstStyle>
          <a:p>
            <a:pPr lvl="0"/>
            <a:r>
              <a:rPr lang="en-US"/>
              <a:t>Text</a:t>
            </a:r>
          </a:p>
        </p:txBody>
      </p:sp>
      <p:pic>
        <p:nvPicPr>
          <p:cNvPr id="2" name="Picture 8" descr="Logo&#10;&#10;Description automatically generated">
            <a:extLst>
              <a:ext uri="{FF2B5EF4-FFF2-40B4-BE49-F238E27FC236}">
                <a16:creationId xmlns:a16="http://schemas.microsoft.com/office/drawing/2014/main" id="{3E649A34-7DE4-55A7-52C5-544D97C999A8}"/>
              </a:ext>
            </a:extLst>
          </p:cNvPr>
          <p:cNvPicPr>
            <a:picLocks noChangeAspect="1"/>
          </p:cNvPicPr>
          <p:nvPr userDrawn="1"/>
        </p:nvPicPr>
        <p:blipFill>
          <a:blip r:embed="rId3"/>
          <a:stretch>
            <a:fillRect/>
          </a:stretch>
        </p:blipFill>
        <p:spPr>
          <a:xfrm>
            <a:off x="9769706" y="5735781"/>
            <a:ext cx="2223908" cy="1122220"/>
          </a:xfrm>
          <a:prstGeom prst="rect">
            <a:avLst/>
          </a:prstGeom>
        </p:spPr>
      </p:pic>
    </p:spTree>
    <p:extLst>
      <p:ext uri="{BB962C8B-B14F-4D97-AF65-F5344CB8AC3E}">
        <p14:creationId xmlns:p14="http://schemas.microsoft.com/office/powerpoint/2010/main" val="31999406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Check-In">
    <p:spTree>
      <p:nvGrpSpPr>
        <p:cNvPr id="1" name="Shape 35"/>
        <p:cNvGrpSpPr/>
        <p:nvPr/>
      </p:nvGrpSpPr>
      <p:grpSpPr>
        <a:xfrm>
          <a:off x="0" y="0"/>
          <a:ext cx="0" cy="0"/>
          <a:chOff x="0" y="0"/>
          <a:chExt cx="0" cy="0"/>
        </a:xfrm>
      </p:grpSpPr>
      <p:pic>
        <p:nvPicPr>
          <p:cNvPr id="4" name="Picture 3">
            <a:extLst>
              <a:ext uri="{FF2B5EF4-FFF2-40B4-BE49-F238E27FC236}">
                <a16:creationId xmlns:a16="http://schemas.microsoft.com/office/drawing/2014/main" id="{E54CA802-DAF0-7446-9299-41B1273271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3" name="Straight Connector 2">
            <a:extLst>
              <a:ext uri="{FF2B5EF4-FFF2-40B4-BE49-F238E27FC236}">
                <a16:creationId xmlns:a16="http://schemas.microsoft.com/office/drawing/2014/main" id="{BAA9AFAE-F5F1-BA41-B8A8-BF5FB2613946}"/>
              </a:ext>
            </a:extLst>
          </p:cNvPr>
          <p:cNvCxnSpPr/>
          <p:nvPr userDrawn="1"/>
        </p:nvCxnSpPr>
        <p:spPr>
          <a:xfrm>
            <a:off x="3199377" y="4361299"/>
            <a:ext cx="0" cy="1497407"/>
          </a:xfrm>
          <a:prstGeom prst="line">
            <a:avLst/>
          </a:prstGeom>
        </p:spPr>
        <p:style>
          <a:lnRef idx="1">
            <a:schemeClr val="accent3"/>
          </a:lnRef>
          <a:fillRef idx="0">
            <a:schemeClr val="accent3"/>
          </a:fillRef>
          <a:effectRef idx="0">
            <a:schemeClr val="accent3"/>
          </a:effectRef>
          <a:fontRef idx="minor">
            <a:schemeClr val="tx1"/>
          </a:fontRef>
        </p:style>
      </p:cxnSp>
      <p:sp>
        <p:nvSpPr>
          <p:cNvPr id="7" name="Text Placeholder 2">
            <a:extLst>
              <a:ext uri="{FF2B5EF4-FFF2-40B4-BE49-F238E27FC236}">
                <a16:creationId xmlns:a16="http://schemas.microsoft.com/office/drawing/2014/main" id="{8B537A05-28DD-4040-B674-A27D9C069B5D}"/>
              </a:ext>
            </a:extLst>
          </p:cNvPr>
          <p:cNvSpPr>
            <a:spLocks noGrp="1"/>
          </p:cNvSpPr>
          <p:nvPr>
            <p:ph type="body" sz="quarter" idx="12" hasCustomPrompt="1"/>
          </p:nvPr>
        </p:nvSpPr>
        <p:spPr>
          <a:xfrm>
            <a:off x="624573" y="4637697"/>
            <a:ext cx="2452067" cy="832796"/>
          </a:xfrm>
          <a:prstGeom prst="rect">
            <a:avLst/>
          </a:prstGeom>
        </p:spPr>
        <p:txBody>
          <a:bodyPr/>
          <a:lstStyle>
            <a:lvl1pPr>
              <a:buNone/>
              <a:defRPr sz="3733" b="0" i="0">
                <a:solidFill>
                  <a:srgbClr val="006171"/>
                </a:solidFill>
                <a:latin typeface="Roboto Light" panose="02000000000000000000" pitchFamily="2" charset="0"/>
                <a:ea typeface="Roboto Light" panose="02000000000000000000" pitchFamily="2" charset="0"/>
              </a:defRPr>
            </a:lvl1pPr>
            <a:lvl2pPr>
              <a:buNone/>
              <a:defRPr sz="2400" b="0" i="0">
                <a:solidFill>
                  <a:schemeClr val="accent4">
                    <a:lumMod val="75000"/>
                  </a:schemeClr>
                </a:solidFill>
                <a:latin typeface="Roboto Medium" panose="02000000000000000000" pitchFamily="2" charset="0"/>
                <a:ea typeface="Roboto Medium" panose="02000000000000000000" pitchFamily="2" charset="0"/>
              </a:defRPr>
            </a:lvl2pPr>
            <a:lvl3pPr>
              <a:defRPr sz="2400" b="0" i="0">
                <a:solidFill>
                  <a:schemeClr val="bg2">
                    <a:lumMod val="50000"/>
                  </a:schemeClr>
                </a:solidFill>
                <a:latin typeface="Roboto Light" panose="02000000000000000000" pitchFamily="2" charset="0"/>
                <a:ea typeface="Roboto Light" panose="02000000000000000000" pitchFamily="2" charset="0"/>
              </a:defRPr>
            </a:lvl3pPr>
            <a:lvl4pPr>
              <a:buNone/>
              <a:defRPr/>
            </a:lvl4pPr>
          </a:lstStyle>
          <a:p>
            <a:pPr lvl="0"/>
            <a:r>
              <a:rPr lang="en-US"/>
              <a:t>Check-in:</a:t>
            </a:r>
          </a:p>
        </p:txBody>
      </p:sp>
      <p:sp>
        <p:nvSpPr>
          <p:cNvPr id="9" name="Text Placeholder 4">
            <a:extLst>
              <a:ext uri="{FF2B5EF4-FFF2-40B4-BE49-F238E27FC236}">
                <a16:creationId xmlns:a16="http://schemas.microsoft.com/office/drawing/2014/main" id="{7566987E-256E-48A3-8B27-20D2BDCCD8EF}"/>
              </a:ext>
            </a:extLst>
          </p:cNvPr>
          <p:cNvSpPr>
            <a:spLocks noGrp="1"/>
          </p:cNvSpPr>
          <p:nvPr>
            <p:ph type="body" sz="quarter" idx="13" hasCustomPrompt="1"/>
          </p:nvPr>
        </p:nvSpPr>
        <p:spPr>
          <a:xfrm>
            <a:off x="3322117" y="4826957"/>
            <a:ext cx="7065433" cy="454272"/>
          </a:xfrm>
          <a:prstGeom prst="rect">
            <a:avLst/>
          </a:prstGeom>
        </p:spPr>
        <p:txBody>
          <a:bodyPr/>
          <a:lstStyle>
            <a:lvl1pPr>
              <a:buNone/>
              <a:defRPr sz="2133">
                <a:solidFill>
                  <a:srgbClr val="777777"/>
                </a:solidFill>
                <a:latin typeface="Roboto Light" panose="02000000000000000000" pitchFamily="2" charset="0"/>
                <a:ea typeface="Roboto Light" panose="02000000000000000000" pitchFamily="2" charset="0"/>
              </a:defRPr>
            </a:lvl1pPr>
          </a:lstStyle>
          <a:p>
            <a:pPr lvl="0"/>
            <a:r>
              <a:rPr lang="en-US"/>
              <a:t>Text</a:t>
            </a:r>
          </a:p>
        </p:txBody>
      </p:sp>
      <p:pic>
        <p:nvPicPr>
          <p:cNvPr id="2" name="Picture 8" descr="Logo&#10;&#10;Description automatically generated">
            <a:extLst>
              <a:ext uri="{FF2B5EF4-FFF2-40B4-BE49-F238E27FC236}">
                <a16:creationId xmlns:a16="http://schemas.microsoft.com/office/drawing/2014/main" id="{CC6543B1-7735-356E-4076-179DBF88728D}"/>
              </a:ext>
            </a:extLst>
          </p:cNvPr>
          <p:cNvPicPr>
            <a:picLocks noChangeAspect="1"/>
          </p:cNvPicPr>
          <p:nvPr userDrawn="1"/>
        </p:nvPicPr>
        <p:blipFill>
          <a:blip r:embed="rId3"/>
          <a:stretch>
            <a:fillRect/>
          </a:stretch>
        </p:blipFill>
        <p:spPr>
          <a:xfrm>
            <a:off x="9769706" y="5735781"/>
            <a:ext cx="2223908" cy="1122220"/>
          </a:xfrm>
          <a:prstGeom prst="rect">
            <a:avLst/>
          </a:prstGeom>
        </p:spPr>
      </p:pic>
    </p:spTree>
    <p:extLst>
      <p:ext uri="{BB962C8B-B14F-4D97-AF65-F5344CB8AC3E}">
        <p14:creationId xmlns:p14="http://schemas.microsoft.com/office/powerpoint/2010/main" val="21781086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Check-In">
    <p:spTree>
      <p:nvGrpSpPr>
        <p:cNvPr id="1" name="Shape 35"/>
        <p:cNvGrpSpPr/>
        <p:nvPr/>
      </p:nvGrpSpPr>
      <p:grpSpPr>
        <a:xfrm>
          <a:off x="0" y="0"/>
          <a:ext cx="0" cy="0"/>
          <a:chOff x="0" y="0"/>
          <a:chExt cx="0" cy="0"/>
        </a:xfrm>
      </p:grpSpPr>
      <p:pic>
        <p:nvPicPr>
          <p:cNvPr id="4" name="Picture 3">
            <a:extLst>
              <a:ext uri="{FF2B5EF4-FFF2-40B4-BE49-F238E27FC236}">
                <a16:creationId xmlns:a16="http://schemas.microsoft.com/office/drawing/2014/main" id="{77C12346-F089-3C43-92D7-9C79CE57DA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3" name="Straight Connector 2">
            <a:extLst>
              <a:ext uri="{FF2B5EF4-FFF2-40B4-BE49-F238E27FC236}">
                <a16:creationId xmlns:a16="http://schemas.microsoft.com/office/drawing/2014/main" id="{BAA9AFAE-F5F1-BA41-B8A8-BF5FB2613946}"/>
              </a:ext>
            </a:extLst>
          </p:cNvPr>
          <p:cNvCxnSpPr/>
          <p:nvPr userDrawn="1"/>
        </p:nvCxnSpPr>
        <p:spPr>
          <a:xfrm>
            <a:off x="3199377" y="4361299"/>
            <a:ext cx="0" cy="1497407"/>
          </a:xfrm>
          <a:prstGeom prst="line">
            <a:avLst/>
          </a:prstGeom>
        </p:spPr>
        <p:style>
          <a:lnRef idx="1">
            <a:schemeClr val="accent3"/>
          </a:lnRef>
          <a:fillRef idx="0">
            <a:schemeClr val="accent3"/>
          </a:fillRef>
          <a:effectRef idx="0">
            <a:schemeClr val="accent3"/>
          </a:effectRef>
          <a:fontRef idx="minor">
            <a:schemeClr val="tx1"/>
          </a:fontRef>
        </p:style>
      </p:cxnSp>
      <p:sp>
        <p:nvSpPr>
          <p:cNvPr id="7" name="Text Placeholder 2">
            <a:extLst>
              <a:ext uri="{FF2B5EF4-FFF2-40B4-BE49-F238E27FC236}">
                <a16:creationId xmlns:a16="http://schemas.microsoft.com/office/drawing/2014/main" id="{47992278-985A-43DF-A341-12F1C7A4060B}"/>
              </a:ext>
            </a:extLst>
          </p:cNvPr>
          <p:cNvSpPr>
            <a:spLocks noGrp="1"/>
          </p:cNvSpPr>
          <p:nvPr>
            <p:ph type="body" sz="quarter" idx="12" hasCustomPrompt="1"/>
          </p:nvPr>
        </p:nvSpPr>
        <p:spPr>
          <a:xfrm>
            <a:off x="624573" y="4698223"/>
            <a:ext cx="2452067" cy="832796"/>
          </a:xfrm>
          <a:prstGeom prst="rect">
            <a:avLst/>
          </a:prstGeom>
        </p:spPr>
        <p:txBody>
          <a:bodyPr/>
          <a:lstStyle>
            <a:lvl1pPr>
              <a:buNone/>
              <a:defRPr sz="3733" b="0" i="0">
                <a:solidFill>
                  <a:srgbClr val="006171"/>
                </a:solidFill>
                <a:latin typeface="Roboto Light" panose="02000000000000000000" pitchFamily="2" charset="0"/>
                <a:ea typeface="Roboto Light" panose="02000000000000000000" pitchFamily="2" charset="0"/>
              </a:defRPr>
            </a:lvl1pPr>
            <a:lvl2pPr>
              <a:buNone/>
              <a:defRPr sz="2400" b="0" i="0">
                <a:solidFill>
                  <a:schemeClr val="accent4">
                    <a:lumMod val="75000"/>
                  </a:schemeClr>
                </a:solidFill>
                <a:latin typeface="Roboto Medium" panose="02000000000000000000" pitchFamily="2" charset="0"/>
                <a:ea typeface="Roboto Medium" panose="02000000000000000000" pitchFamily="2" charset="0"/>
              </a:defRPr>
            </a:lvl2pPr>
            <a:lvl3pPr>
              <a:defRPr sz="2400" b="0" i="0">
                <a:solidFill>
                  <a:schemeClr val="bg2">
                    <a:lumMod val="50000"/>
                  </a:schemeClr>
                </a:solidFill>
                <a:latin typeface="Roboto Light" panose="02000000000000000000" pitchFamily="2" charset="0"/>
                <a:ea typeface="Roboto Light" panose="02000000000000000000" pitchFamily="2" charset="0"/>
              </a:defRPr>
            </a:lvl3pPr>
            <a:lvl4pPr>
              <a:buNone/>
              <a:defRPr/>
            </a:lvl4pPr>
          </a:lstStyle>
          <a:p>
            <a:pPr lvl="0"/>
            <a:r>
              <a:rPr lang="en-US"/>
              <a:t>Check-in:</a:t>
            </a:r>
          </a:p>
        </p:txBody>
      </p:sp>
      <p:sp>
        <p:nvSpPr>
          <p:cNvPr id="9" name="Text Placeholder 4">
            <a:extLst>
              <a:ext uri="{FF2B5EF4-FFF2-40B4-BE49-F238E27FC236}">
                <a16:creationId xmlns:a16="http://schemas.microsoft.com/office/drawing/2014/main" id="{48E7B787-D24E-40C1-A4BA-BF43411491A1}"/>
              </a:ext>
            </a:extLst>
          </p:cNvPr>
          <p:cNvSpPr>
            <a:spLocks noGrp="1"/>
          </p:cNvSpPr>
          <p:nvPr>
            <p:ph type="body" sz="quarter" idx="13" hasCustomPrompt="1"/>
          </p:nvPr>
        </p:nvSpPr>
        <p:spPr>
          <a:xfrm>
            <a:off x="3322117" y="4887484"/>
            <a:ext cx="7065433" cy="454272"/>
          </a:xfrm>
          <a:prstGeom prst="rect">
            <a:avLst/>
          </a:prstGeom>
        </p:spPr>
        <p:txBody>
          <a:bodyPr/>
          <a:lstStyle>
            <a:lvl1pPr>
              <a:buNone/>
              <a:defRPr sz="2133">
                <a:solidFill>
                  <a:srgbClr val="777777"/>
                </a:solidFill>
                <a:latin typeface="Roboto Light" panose="02000000000000000000" pitchFamily="2" charset="0"/>
                <a:ea typeface="Roboto Light" panose="02000000000000000000" pitchFamily="2" charset="0"/>
              </a:defRPr>
            </a:lvl1pPr>
          </a:lstStyle>
          <a:p>
            <a:pPr lvl="0"/>
            <a:r>
              <a:rPr lang="en-US"/>
              <a:t>Text</a:t>
            </a:r>
          </a:p>
        </p:txBody>
      </p:sp>
      <p:pic>
        <p:nvPicPr>
          <p:cNvPr id="2" name="Picture 8" descr="Logo&#10;&#10;Description automatically generated">
            <a:extLst>
              <a:ext uri="{FF2B5EF4-FFF2-40B4-BE49-F238E27FC236}">
                <a16:creationId xmlns:a16="http://schemas.microsoft.com/office/drawing/2014/main" id="{494A52A2-5E33-0CA0-EA13-FDAC6CAF0977}"/>
              </a:ext>
            </a:extLst>
          </p:cNvPr>
          <p:cNvPicPr>
            <a:picLocks noChangeAspect="1"/>
          </p:cNvPicPr>
          <p:nvPr userDrawn="1"/>
        </p:nvPicPr>
        <p:blipFill>
          <a:blip r:embed="rId3"/>
          <a:stretch>
            <a:fillRect/>
          </a:stretch>
        </p:blipFill>
        <p:spPr>
          <a:xfrm>
            <a:off x="9769706" y="5735781"/>
            <a:ext cx="2223908" cy="1122220"/>
          </a:xfrm>
          <a:prstGeom prst="rect">
            <a:avLst/>
          </a:prstGeom>
        </p:spPr>
      </p:pic>
    </p:spTree>
    <p:extLst>
      <p:ext uri="{BB962C8B-B14F-4D97-AF65-F5344CB8AC3E}">
        <p14:creationId xmlns:p14="http://schemas.microsoft.com/office/powerpoint/2010/main" val="36189495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Check-In">
    <p:spTree>
      <p:nvGrpSpPr>
        <p:cNvPr id="1" name="Shape 35"/>
        <p:cNvGrpSpPr/>
        <p:nvPr/>
      </p:nvGrpSpPr>
      <p:grpSpPr>
        <a:xfrm>
          <a:off x="0" y="0"/>
          <a:ext cx="0" cy="0"/>
          <a:chOff x="0" y="0"/>
          <a:chExt cx="0" cy="0"/>
        </a:xfrm>
      </p:grpSpPr>
      <p:pic>
        <p:nvPicPr>
          <p:cNvPr id="5" name="Picture 4">
            <a:extLst>
              <a:ext uri="{FF2B5EF4-FFF2-40B4-BE49-F238E27FC236}">
                <a16:creationId xmlns:a16="http://schemas.microsoft.com/office/drawing/2014/main" id="{6B020571-228C-004A-95ED-791FF41B39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3" name="Straight Connector 2">
            <a:extLst>
              <a:ext uri="{FF2B5EF4-FFF2-40B4-BE49-F238E27FC236}">
                <a16:creationId xmlns:a16="http://schemas.microsoft.com/office/drawing/2014/main" id="{BAA9AFAE-F5F1-BA41-B8A8-BF5FB2613946}"/>
              </a:ext>
            </a:extLst>
          </p:cNvPr>
          <p:cNvCxnSpPr/>
          <p:nvPr userDrawn="1"/>
        </p:nvCxnSpPr>
        <p:spPr>
          <a:xfrm>
            <a:off x="3199377" y="4361299"/>
            <a:ext cx="0" cy="1497407"/>
          </a:xfrm>
          <a:prstGeom prst="line">
            <a:avLst/>
          </a:prstGeom>
        </p:spPr>
        <p:style>
          <a:lnRef idx="1">
            <a:schemeClr val="accent3"/>
          </a:lnRef>
          <a:fillRef idx="0">
            <a:schemeClr val="accent3"/>
          </a:fillRef>
          <a:effectRef idx="0">
            <a:schemeClr val="accent3"/>
          </a:effectRef>
          <a:fontRef idx="minor">
            <a:schemeClr val="tx1"/>
          </a:fontRef>
        </p:style>
      </p:cxnSp>
      <p:sp>
        <p:nvSpPr>
          <p:cNvPr id="9" name="Text Placeholder 2">
            <a:extLst>
              <a:ext uri="{FF2B5EF4-FFF2-40B4-BE49-F238E27FC236}">
                <a16:creationId xmlns:a16="http://schemas.microsoft.com/office/drawing/2014/main" id="{E1952C6C-811D-42FB-A66A-384F3F6618D4}"/>
              </a:ext>
            </a:extLst>
          </p:cNvPr>
          <p:cNvSpPr>
            <a:spLocks noGrp="1"/>
          </p:cNvSpPr>
          <p:nvPr>
            <p:ph type="body" sz="quarter" idx="12" hasCustomPrompt="1"/>
          </p:nvPr>
        </p:nvSpPr>
        <p:spPr>
          <a:xfrm>
            <a:off x="624573" y="4663637"/>
            <a:ext cx="2452067" cy="832796"/>
          </a:xfrm>
          <a:prstGeom prst="rect">
            <a:avLst/>
          </a:prstGeom>
        </p:spPr>
        <p:txBody>
          <a:bodyPr/>
          <a:lstStyle>
            <a:lvl1pPr>
              <a:buNone/>
              <a:defRPr sz="3733" b="0" i="0">
                <a:solidFill>
                  <a:srgbClr val="006171"/>
                </a:solidFill>
                <a:latin typeface="Roboto Light" panose="02000000000000000000" pitchFamily="2" charset="0"/>
                <a:ea typeface="Roboto Light" panose="02000000000000000000" pitchFamily="2" charset="0"/>
              </a:defRPr>
            </a:lvl1pPr>
            <a:lvl2pPr>
              <a:buNone/>
              <a:defRPr sz="2400" b="0" i="0">
                <a:solidFill>
                  <a:schemeClr val="accent4">
                    <a:lumMod val="75000"/>
                  </a:schemeClr>
                </a:solidFill>
                <a:latin typeface="Roboto Medium" panose="02000000000000000000" pitchFamily="2" charset="0"/>
                <a:ea typeface="Roboto Medium" panose="02000000000000000000" pitchFamily="2" charset="0"/>
              </a:defRPr>
            </a:lvl2pPr>
            <a:lvl3pPr>
              <a:defRPr sz="2400" b="0" i="0">
                <a:solidFill>
                  <a:schemeClr val="bg2">
                    <a:lumMod val="50000"/>
                  </a:schemeClr>
                </a:solidFill>
                <a:latin typeface="Roboto Light" panose="02000000000000000000" pitchFamily="2" charset="0"/>
                <a:ea typeface="Roboto Light" panose="02000000000000000000" pitchFamily="2" charset="0"/>
              </a:defRPr>
            </a:lvl3pPr>
            <a:lvl4pPr>
              <a:buNone/>
              <a:defRPr/>
            </a:lvl4pPr>
          </a:lstStyle>
          <a:p>
            <a:pPr lvl="0"/>
            <a:r>
              <a:rPr lang="en-US"/>
              <a:t>Check-in:</a:t>
            </a:r>
          </a:p>
        </p:txBody>
      </p:sp>
      <p:sp>
        <p:nvSpPr>
          <p:cNvPr id="12" name="Text Placeholder 4">
            <a:extLst>
              <a:ext uri="{FF2B5EF4-FFF2-40B4-BE49-F238E27FC236}">
                <a16:creationId xmlns:a16="http://schemas.microsoft.com/office/drawing/2014/main" id="{AB1692E6-9149-47F1-9F3A-A42521899F85}"/>
              </a:ext>
            </a:extLst>
          </p:cNvPr>
          <p:cNvSpPr>
            <a:spLocks noGrp="1"/>
          </p:cNvSpPr>
          <p:nvPr>
            <p:ph type="body" sz="quarter" idx="13" hasCustomPrompt="1"/>
          </p:nvPr>
        </p:nvSpPr>
        <p:spPr>
          <a:xfrm>
            <a:off x="3322117" y="4852897"/>
            <a:ext cx="7065433" cy="454272"/>
          </a:xfrm>
          <a:prstGeom prst="rect">
            <a:avLst/>
          </a:prstGeom>
        </p:spPr>
        <p:txBody>
          <a:bodyPr/>
          <a:lstStyle>
            <a:lvl1pPr>
              <a:buNone/>
              <a:defRPr sz="2133">
                <a:solidFill>
                  <a:srgbClr val="777777"/>
                </a:solidFill>
                <a:latin typeface="Roboto Light" panose="02000000000000000000" pitchFamily="2" charset="0"/>
                <a:ea typeface="Roboto Light" panose="02000000000000000000" pitchFamily="2" charset="0"/>
              </a:defRPr>
            </a:lvl1pPr>
          </a:lstStyle>
          <a:p>
            <a:pPr lvl="0"/>
            <a:r>
              <a:rPr lang="en-US"/>
              <a:t>Text</a:t>
            </a:r>
          </a:p>
        </p:txBody>
      </p:sp>
      <p:pic>
        <p:nvPicPr>
          <p:cNvPr id="2" name="Picture 8" descr="Logo&#10;&#10;Description automatically generated">
            <a:extLst>
              <a:ext uri="{FF2B5EF4-FFF2-40B4-BE49-F238E27FC236}">
                <a16:creationId xmlns:a16="http://schemas.microsoft.com/office/drawing/2014/main" id="{C2072E82-E821-A4B1-C89A-3A9E2D66629A}"/>
              </a:ext>
            </a:extLst>
          </p:cNvPr>
          <p:cNvPicPr>
            <a:picLocks noChangeAspect="1"/>
          </p:cNvPicPr>
          <p:nvPr userDrawn="1"/>
        </p:nvPicPr>
        <p:blipFill>
          <a:blip r:embed="rId3"/>
          <a:stretch>
            <a:fillRect/>
          </a:stretch>
        </p:blipFill>
        <p:spPr>
          <a:xfrm>
            <a:off x="9769706" y="5735781"/>
            <a:ext cx="2223908" cy="1122220"/>
          </a:xfrm>
          <a:prstGeom prst="rect">
            <a:avLst/>
          </a:prstGeom>
        </p:spPr>
      </p:pic>
    </p:spTree>
    <p:extLst>
      <p:ext uri="{BB962C8B-B14F-4D97-AF65-F5344CB8AC3E}">
        <p14:creationId xmlns:p14="http://schemas.microsoft.com/office/powerpoint/2010/main" val="6248531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Check-In">
    <p:spTree>
      <p:nvGrpSpPr>
        <p:cNvPr id="1" name="Shape 35"/>
        <p:cNvGrpSpPr/>
        <p:nvPr/>
      </p:nvGrpSpPr>
      <p:grpSpPr>
        <a:xfrm>
          <a:off x="0" y="0"/>
          <a:ext cx="0" cy="0"/>
          <a:chOff x="0" y="0"/>
          <a:chExt cx="0" cy="0"/>
        </a:xfrm>
      </p:grpSpPr>
      <p:pic>
        <p:nvPicPr>
          <p:cNvPr id="4" name="Picture 3">
            <a:extLst>
              <a:ext uri="{FF2B5EF4-FFF2-40B4-BE49-F238E27FC236}">
                <a16:creationId xmlns:a16="http://schemas.microsoft.com/office/drawing/2014/main" id="{BD0E1F69-A3B2-0C44-8200-55929D9330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 Placeholder 2">
            <a:extLst>
              <a:ext uri="{FF2B5EF4-FFF2-40B4-BE49-F238E27FC236}">
                <a16:creationId xmlns:a16="http://schemas.microsoft.com/office/drawing/2014/main" id="{49AEB516-33E4-A741-8DD8-1EA956329EAB}"/>
              </a:ext>
            </a:extLst>
          </p:cNvPr>
          <p:cNvSpPr>
            <a:spLocks noGrp="1"/>
          </p:cNvSpPr>
          <p:nvPr>
            <p:ph type="body" sz="quarter" idx="12" hasCustomPrompt="1"/>
          </p:nvPr>
        </p:nvSpPr>
        <p:spPr>
          <a:xfrm>
            <a:off x="624573" y="4585817"/>
            <a:ext cx="2452067" cy="832796"/>
          </a:xfrm>
          <a:prstGeom prst="rect">
            <a:avLst/>
          </a:prstGeom>
        </p:spPr>
        <p:txBody>
          <a:bodyPr/>
          <a:lstStyle>
            <a:lvl1pPr>
              <a:buNone/>
              <a:defRPr sz="3733" b="0" i="0">
                <a:solidFill>
                  <a:srgbClr val="006171"/>
                </a:solidFill>
                <a:latin typeface="Roboto Light" panose="02000000000000000000" pitchFamily="2" charset="0"/>
                <a:ea typeface="Roboto Light" panose="02000000000000000000" pitchFamily="2" charset="0"/>
              </a:defRPr>
            </a:lvl1pPr>
            <a:lvl2pPr>
              <a:buNone/>
              <a:defRPr sz="2400" b="0" i="0">
                <a:solidFill>
                  <a:schemeClr val="accent4">
                    <a:lumMod val="75000"/>
                  </a:schemeClr>
                </a:solidFill>
                <a:latin typeface="Roboto Medium" panose="02000000000000000000" pitchFamily="2" charset="0"/>
                <a:ea typeface="Roboto Medium" panose="02000000000000000000" pitchFamily="2" charset="0"/>
              </a:defRPr>
            </a:lvl2pPr>
            <a:lvl3pPr>
              <a:defRPr sz="2400" b="0" i="0">
                <a:solidFill>
                  <a:schemeClr val="bg2">
                    <a:lumMod val="50000"/>
                  </a:schemeClr>
                </a:solidFill>
                <a:latin typeface="Roboto Light" panose="02000000000000000000" pitchFamily="2" charset="0"/>
                <a:ea typeface="Roboto Light" panose="02000000000000000000" pitchFamily="2" charset="0"/>
              </a:defRPr>
            </a:lvl3pPr>
            <a:lvl4pPr>
              <a:buNone/>
              <a:defRPr/>
            </a:lvl4pPr>
          </a:lstStyle>
          <a:p>
            <a:pPr lvl="0"/>
            <a:r>
              <a:rPr lang="en-US"/>
              <a:t>Check-in:</a:t>
            </a:r>
          </a:p>
        </p:txBody>
      </p:sp>
      <p:cxnSp>
        <p:nvCxnSpPr>
          <p:cNvPr id="3" name="Straight Connector 2">
            <a:extLst>
              <a:ext uri="{FF2B5EF4-FFF2-40B4-BE49-F238E27FC236}">
                <a16:creationId xmlns:a16="http://schemas.microsoft.com/office/drawing/2014/main" id="{BAA9AFAE-F5F1-BA41-B8A8-BF5FB2613946}"/>
              </a:ext>
            </a:extLst>
          </p:cNvPr>
          <p:cNvCxnSpPr/>
          <p:nvPr userDrawn="1"/>
        </p:nvCxnSpPr>
        <p:spPr>
          <a:xfrm>
            <a:off x="3199377" y="4361299"/>
            <a:ext cx="0" cy="1497407"/>
          </a:xfrm>
          <a:prstGeom prst="line">
            <a:avLst/>
          </a:prstGeom>
        </p:spPr>
        <p:style>
          <a:lnRef idx="1">
            <a:schemeClr val="accent3"/>
          </a:lnRef>
          <a:fillRef idx="0">
            <a:schemeClr val="accent3"/>
          </a:fillRef>
          <a:effectRef idx="0">
            <a:schemeClr val="accent3"/>
          </a:effectRef>
          <a:fontRef idx="minor">
            <a:schemeClr val="tx1"/>
          </a:fontRef>
        </p:style>
      </p:cxnSp>
      <p:sp>
        <p:nvSpPr>
          <p:cNvPr id="5" name="Text Placeholder 4">
            <a:extLst>
              <a:ext uri="{FF2B5EF4-FFF2-40B4-BE49-F238E27FC236}">
                <a16:creationId xmlns:a16="http://schemas.microsoft.com/office/drawing/2014/main" id="{F766B91B-8524-4399-9D68-92BA3F74B8D2}"/>
              </a:ext>
            </a:extLst>
          </p:cNvPr>
          <p:cNvSpPr>
            <a:spLocks noGrp="1"/>
          </p:cNvSpPr>
          <p:nvPr>
            <p:ph type="body" sz="quarter" idx="13" hasCustomPrompt="1"/>
          </p:nvPr>
        </p:nvSpPr>
        <p:spPr>
          <a:xfrm>
            <a:off x="3322117" y="4775077"/>
            <a:ext cx="7065433" cy="454272"/>
          </a:xfrm>
          <a:prstGeom prst="rect">
            <a:avLst/>
          </a:prstGeom>
        </p:spPr>
        <p:txBody>
          <a:bodyPr/>
          <a:lstStyle>
            <a:lvl1pPr>
              <a:buNone/>
              <a:defRPr sz="2133">
                <a:solidFill>
                  <a:srgbClr val="777777"/>
                </a:solidFill>
                <a:latin typeface="Roboto Light" panose="02000000000000000000" pitchFamily="2" charset="0"/>
                <a:ea typeface="Roboto Light" panose="02000000000000000000" pitchFamily="2" charset="0"/>
              </a:defRPr>
            </a:lvl1pPr>
          </a:lstStyle>
          <a:p>
            <a:pPr lvl="0"/>
            <a:r>
              <a:rPr lang="en-US"/>
              <a:t>Text</a:t>
            </a:r>
          </a:p>
        </p:txBody>
      </p:sp>
      <p:pic>
        <p:nvPicPr>
          <p:cNvPr id="2" name="Picture 8" descr="Logo&#10;&#10;Description automatically generated">
            <a:extLst>
              <a:ext uri="{FF2B5EF4-FFF2-40B4-BE49-F238E27FC236}">
                <a16:creationId xmlns:a16="http://schemas.microsoft.com/office/drawing/2014/main" id="{A8BA40FB-A0FC-5F49-3733-87B56A0C09C2}"/>
              </a:ext>
            </a:extLst>
          </p:cNvPr>
          <p:cNvPicPr>
            <a:picLocks noChangeAspect="1"/>
          </p:cNvPicPr>
          <p:nvPr userDrawn="1"/>
        </p:nvPicPr>
        <p:blipFill>
          <a:blip r:embed="rId3"/>
          <a:stretch>
            <a:fillRect/>
          </a:stretch>
        </p:blipFill>
        <p:spPr>
          <a:xfrm>
            <a:off x="9769706" y="5735781"/>
            <a:ext cx="2223908" cy="1122220"/>
          </a:xfrm>
          <a:prstGeom prst="rect">
            <a:avLst/>
          </a:prstGeom>
        </p:spPr>
      </p:pic>
    </p:spTree>
    <p:extLst>
      <p:ext uri="{BB962C8B-B14F-4D97-AF65-F5344CB8AC3E}">
        <p14:creationId xmlns:p14="http://schemas.microsoft.com/office/powerpoint/2010/main" val="8156992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4C7E857D-0914-47DE-9672-AA0D0E7949F9}"/>
              </a:ext>
            </a:extLst>
          </p:cNvPr>
          <p:cNvSpPr>
            <a:spLocks noGrp="1"/>
          </p:cNvSpPr>
          <p:nvPr>
            <p:ph type="body" sz="quarter" idx="10" hasCustomPrompt="1"/>
          </p:nvPr>
        </p:nvSpPr>
        <p:spPr>
          <a:xfrm>
            <a:off x="389468" y="371816"/>
            <a:ext cx="8378397" cy="683097"/>
          </a:xfrm>
          <a:prstGeom prst="rect">
            <a:avLst/>
          </a:prstGeom>
        </p:spPr>
        <p:txBody>
          <a:bodyPr anchor="ctr"/>
          <a:lstStyle>
            <a:lvl1pPr>
              <a:buNone/>
              <a:defRPr sz="3700" b="0" i="0">
                <a:solidFill>
                  <a:srgbClr val="006171"/>
                </a:solidFill>
                <a:latin typeface="+mj-lt"/>
              </a:defRPr>
            </a:lvl1pPr>
          </a:lstStyle>
          <a:p>
            <a:pPr lvl="0"/>
            <a:r>
              <a:rPr lang="en-US"/>
              <a:t>Headline</a:t>
            </a:r>
          </a:p>
        </p:txBody>
      </p:sp>
      <p:sp>
        <p:nvSpPr>
          <p:cNvPr id="7" name="Text Placeholder 9">
            <a:extLst>
              <a:ext uri="{FF2B5EF4-FFF2-40B4-BE49-F238E27FC236}">
                <a16:creationId xmlns:a16="http://schemas.microsoft.com/office/drawing/2014/main" id="{E11F80EA-2739-48BE-A8AB-9C7C566161B0}"/>
              </a:ext>
            </a:extLst>
          </p:cNvPr>
          <p:cNvSpPr>
            <a:spLocks noGrp="1"/>
          </p:cNvSpPr>
          <p:nvPr>
            <p:ph type="body" sz="quarter" idx="11" hasCustomPrompt="1"/>
          </p:nvPr>
        </p:nvSpPr>
        <p:spPr>
          <a:xfrm>
            <a:off x="640406" y="1007351"/>
            <a:ext cx="8127460" cy="475576"/>
          </a:xfrm>
          <a:prstGeom prst="rect">
            <a:avLst/>
          </a:prstGeom>
        </p:spPr>
        <p:txBody>
          <a:bodyPr anchor="ctr"/>
          <a:lstStyle>
            <a:lvl1pPr>
              <a:buNone/>
              <a:defRPr sz="2400">
                <a:solidFill>
                  <a:srgbClr val="FFAB40"/>
                </a:solidFill>
                <a:latin typeface="Roboto" panose="02000000000000000000" pitchFamily="2" charset="0"/>
                <a:ea typeface="Roboto" panose="02000000000000000000" pitchFamily="2" charset="0"/>
              </a:defRPr>
            </a:lvl1pPr>
          </a:lstStyle>
          <a:p>
            <a:pPr lvl="0"/>
            <a:r>
              <a:rPr lang="en-US"/>
              <a:t>Sub Head</a:t>
            </a:r>
          </a:p>
        </p:txBody>
      </p:sp>
      <p:sp>
        <p:nvSpPr>
          <p:cNvPr id="5" name="Text Placeholder 3">
            <a:extLst>
              <a:ext uri="{FF2B5EF4-FFF2-40B4-BE49-F238E27FC236}">
                <a16:creationId xmlns:a16="http://schemas.microsoft.com/office/drawing/2014/main" id="{8971A20A-E9EF-4C47-BD48-A4C5F401A2F0}"/>
              </a:ext>
            </a:extLst>
          </p:cNvPr>
          <p:cNvSpPr>
            <a:spLocks noGrp="1"/>
          </p:cNvSpPr>
          <p:nvPr>
            <p:ph type="body" sz="quarter" idx="13" hasCustomPrompt="1"/>
          </p:nvPr>
        </p:nvSpPr>
        <p:spPr>
          <a:xfrm>
            <a:off x="1015707" y="1546824"/>
            <a:ext cx="7752156" cy="4756701"/>
          </a:xfrm>
          <a:prstGeom prst="rect">
            <a:avLst/>
          </a:prstGeom>
        </p:spPr>
        <p:txBody>
          <a:bodyPr/>
          <a:lstStyle>
            <a:lvl1pPr marL="342891" indent="-342891">
              <a:lnSpc>
                <a:spcPct val="125000"/>
              </a:lnSpc>
              <a:spcBef>
                <a:spcPts val="1200"/>
              </a:spcBef>
              <a:spcAft>
                <a:spcPts val="1200"/>
              </a:spcAft>
              <a:buFont typeface="Arial" panose="020B0604020202020204" pitchFamily="34" charset="0"/>
              <a:buChar char="•"/>
              <a:defRPr sz="2400" b="0">
                <a:solidFill>
                  <a:srgbClr val="777777"/>
                </a:solidFill>
                <a:latin typeface="Roboto Light" panose="02000000000000000000" pitchFamily="2" charset="0"/>
                <a:ea typeface="Roboto Light" panose="02000000000000000000" pitchFamily="2" charset="0"/>
                <a:cs typeface="Roboto" panose="02000000000000000000" pitchFamily="2" charset="0"/>
              </a:defRPr>
            </a:lvl1pPr>
            <a:lvl2pPr>
              <a:spcBef>
                <a:spcPts val="533"/>
              </a:spcBef>
              <a:defRPr sz="1900" b="0">
                <a:solidFill>
                  <a:srgbClr val="777777"/>
                </a:solidFill>
                <a:latin typeface="Roboto Light" panose="02000000000000000000" pitchFamily="2" charset="0"/>
                <a:ea typeface="Roboto Light" panose="02000000000000000000" pitchFamily="2" charset="0"/>
              </a:defRPr>
            </a:lvl2pPr>
            <a:lvl3pPr>
              <a:spcBef>
                <a:spcPts val="533"/>
              </a:spcBef>
              <a:defRPr sz="1600" b="0">
                <a:solidFill>
                  <a:srgbClr val="777777"/>
                </a:solidFill>
                <a:latin typeface="Roboto Light" panose="02000000000000000000" pitchFamily="2" charset="0"/>
                <a:ea typeface="Roboto Light" panose="02000000000000000000" pitchFamily="2" charset="0"/>
              </a:defRPr>
            </a:lvl3pPr>
            <a:lvl4pPr>
              <a:spcBef>
                <a:spcPts val="533"/>
              </a:spcBef>
              <a:defRPr sz="1600" b="0">
                <a:solidFill>
                  <a:srgbClr val="777777"/>
                </a:solidFill>
                <a:latin typeface="Roboto Light" panose="02000000000000000000" pitchFamily="2" charset="0"/>
                <a:ea typeface="Roboto Light" panose="02000000000000000000" pitchFamily="2" charset="0"/>
              </a:defRPr>
            </a:lvl4pPr>
            <a:lvl5pPr>
              <a:spcBef>
                <a:spcPts val="533"/>
              </a:spcBef>
              <a:defRPr sz="1600" b="0">
                <a:solidFill>
                  <a:srgbClr val="777777"/>
                </a:solidFill>
                <a:latin typeface="Roboto Light" panose="02000000000000000000" pitchFamily="2" charset="0"/>
                <a:ea typeface="Roboto Light" panose="02000000000000000000" pitchFamily="2" charset="0"/>
              </a:defRPr>
            </a:lvl5pPr>
          </a:lstStyle>
          <a:p>
            <a:pPr lvl="0"/>
            <a:r>
              <a:rPr lang="en-US"/>
              <a:t>Body</a:t>
            </a:r>
          </a:p>
          <a:p>
            <a:pPr lvl="0"/>
            <a:endParaRPr lang="en-US"/>
          </a:p>
        </p:txBody>
      </p:sp>
      <p:pic>
        <p:nvPicPr>
          <p:cNvPr id="8" name="Picture 2">
            <a:extLst>
              <a:ext uri="{FF2B5EF4-FFF2-40B4-BE49-F238E27FC236}">
                <a16:creationId xmlns:a16="http://schemas.microsoft.com/office/drawing/2014/main" id="{73ACAEAE-86AF-5F97-E1E2-07ABA0E97B53}"/>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739357" y="210399"/>
            <a:ext cx="2272579" cy="672275"/>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3">
            <a:extLst>
              <a:ext uri="{FF2B5EF4-FFF2-40B4-BE49-F238E27FC236}">
                <a16:creationId xmlns:a16="http://schemas.microsoft.com/office/drawing/2014/main" id="{FD17BE52-74DC-46FC-E8ED-48C4AEE8645C}"/>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3E759D-4296-354B-80B2-1675C5D37272}" type="datetime1">
              <a:rPr lang="en-US" smtClean="0"/>
              <a:t>11/14/2023</a:t>
            </a:fld>
            <a:endParaRPr lang="en-US"/>
          </a:p>
        </p:txBody>
      </p:sp>
      <p:sp>
        <p:nvSpPr>
          <p:cNvPr id="3" name="Footer Placeholder 4">
            <a:extLst>
              <a:ext uri="{FF2B5EF4-FFF2-40B4-BE49-F238E27FC236}">
                <a16:creationId xmlns:a16="http://schemas.microsoft.com/office/drawing/2014/main" id="{AA240B59-5FC9-7947-6893-D76A77703E7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4" name="Slide Number Placeholder 5">
            <a:extLst>
              <a:ext uri="{FF2B5EF4-FFF2-40B4-BE49-F238E27FC236}">
                <a16:creationId xmlns:a16="http://schemas.microsoft.com/office/drawing/2014/main" id="{5EB08C44-B59C-A738-D8C5-FD1491546BC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5953BB-C2B2-0F4C-893D-90D2A790FF51}" type="slidenum">
              <a:rPr lang="en-US" smtClean="0"/>
              <a:t>‹#›</a:t>
            </a:fld>
            <a:endParaRPr lang="en-US"/>
          </a:p>
        </p:txBody>
      </p:sp>
    </p:spTree>
    <p:extLst>
      <p:ext uri="{BB962C8B-B14F-4D97-AF65-F5344CB8AC3E}">
        <p14:creationId xmlns:p14="http://schemas.microsoft.com/office/powerpoint/2010/main" val="2115272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5DE25E-5FEC-B74E-BA35-B46A96BFC9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647"/>
            <a:ext cx="12192000" cy="6858000"/>
          </a:xfrm>
          <a:prstGeom prst="rect">
            <a:avLst/>
          </a:prstGeom>
        </p:spPr>
      </p:pic>
      <p:sp>
        <p:nvSpPr>
          <p:cNvPr id="6" name="Text Placeholder 8">
            <a:extLst>
              <a:ext uri="{FF2B5EF4-FFF2-40B4-BE49-F238E27FC236}">
                <a16:creationId xmlns:a16="http://schemas.microsoft.com/office/drawing/2014/main" id="{F99C9444-9848-5942-BF50-D73165FF12D3}"/>
              </a:ext>
            </a:extLst>
          </p:cNvPr>
          <p:cNvSpPr>
            <a:spLocks noGrp="1"/>
          </p:cNvSpPr>
          <p:nvPr>
            <p:ph type="body" sz="quarter" idx="10" hasCustomPrompt="1"/>
          </p:nvPr>
        </p:nvSpPr>
        <p:spPr>
          <a:xfrm>
            <a:off x="795867" y="1390608"/>
            <a:ext cx="8466667" cy="486707"/>
          </a:xfrm>
          <a:prstGeom prst="rect">
            <a:avLst/>
          </a:prstGeom>
        </p:spPr>
        <p:txBody>
          <a:bodyPr anchor="ctr" anchorCtr="0"/>
          <a:lstStyle>
            <a:lvl1pPr>
              <a:buNone/>
              <a:defRPr sz="2400" b="0" i="0" cap="none" spc="0">
                <a:ln w="0"/>
                <a:solidFill>
                  <a:srgbClr val="006171"/>
                </a:solidFill>
                <a:effectLst/>
                <a:latin typeface="Roboto Light" panose="02000000000000000000" pitchFamily="2" charset="0"/>
                <a:ea typeface="Roboto Light" panose="02000000000000000000" pitchFamily="2" charset="0"/>
              </a:defRPr>
            </a:lvl1pPr>
            <a:lvl2pPr>
              <a:buFontTx/>
              <a:buNone/>
              <a:defRPr sz="2667" b="0" i="0">
                <a:solidFill>
                  <a:schemeClr val="accent3"/>
                </a:solidFill>
                <a:latin typeface="Roboto Light" panose="02000000000000000000" pitchFamily="2" charset="0"/>
                <a:ea typeface="Roboto Light" panose="02000000000000000000" pitchFamily="2" charset="0"/>
              </a:defRPr>
            </a:lvl2pPr>
            <a:lvl3pPr>
              <a:defRPr sz="2400" b="0" i="0">
                <a:solidFill>
                  <a:schemeClr val="accent3"/>
                </a:solidFill>
                <a:latin typeface="Roboto Light" panose="02000000000000000000" pitchFamily="2" charset="0"/>
                <a:ea typeface="Roboto Light" panose="02000000000000000000" pitchFamily="2" charset="0"/>
              </a:defRPr>
            </a:lvl3pPr>
            <a:lvl4pPr>
              <a:defRPr sz="2133" b="0" i="0">
                <a:solidFill>
                  <a:schemeClr val="accent3"/>
                </a:solidFill>
                <a:latin typeface="Roboto Light" panose="02000000000000000000" pitchFamily="2" charset="0"/>
                <a:ea typeface="Roboto Light" panose="02000000000000000000" pitchFamily="2" charset="0"/>
              </a:defRPr>
            </a:lvl4pPr>
            <a:lvl5pPr>
              <a:defRPr sz="1867" b="0" i="0">
                <a:solidFill>
                  <a:schemeClr val="accent3"/>
                </a:solidFill>
                <a:latin typeface="Roboto Light" panose="02000000000000000000" pitchFamily="2" charset="0"/>
                <a:ea typeface="Roboto Light" panose="02000000000000000000" pitchFamily="2" charset="0"/>
              </a:defRPr>
            </a:lvl5pPr>
          </a:lstStyle>
          <a:p>
            <a:pPr lvl="0"/>
            <a:r>
              <a:rPr lang="en-US"/>
              <a:t>00:00?.m. Agenda Item</a:t>
            </a:r>
          </a:p>
        </p:txBody>
      </p:sp>
      <p:pic>
        <p:nvPicPr>
          <p:cNvPr id="7" name="Picture 6">
            <a:extLst>
              <a:ext uri="{FF2B5EF4-FFF2-40B4-BE49-F238E27FC236}">
                <a16:creationId xmlns:a16="http://schemas.microsoft.com/office/drawing/2014/main" id="{EBEFDF19-311A-4C46-A05E-8B487BA3CF1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54999" y="5969803"/>
            <a:ext cx="1699360" cy="698772"/>
          </a:xfrm>
          <a:prstGeom prst="rect">
            <a:avLst/>
          </a:prstGeom>
        </p:spPr>
      </p:pic>
      <p:sp>
        <p:nvSpPr>
          <p:cNvPr id="8" name="Text Placeholder 8">
            <a:extLst>
              <a:ext uri="{FF2B5EF4-FFF2-40B4-BE49-F238E27FC236}">
                <a16:creationId xmlns:a16="http://schemas.microsoft.com/office/drawing/2014/main" id="{45AAB20C-3540-4B06-94EB-D78E2E1FCAE9}"/>
              </a:ext>
            </a:extLst>
          </p:cNvPr>
          <p:cNvSpPr>
            <a:spLocks noGrp="1"/>
          </p:cNvSpPr>
          <p:nvPr>
            <p:ph type="body" sz="quarter" idx="11" hasCustomPrompt="1"/>
          </p:nvPr>
        </p:nvSpPr>
        <p:spPr>
          <a:xfrm>
            <a:off x="795867" y="2175554"/>
            <a:ext cx="8466667" cy="486705"/>
          </a:xfrm>
          <a:prstGeom prst="rect">
            <a:avLst/>
          </a:prstGeom>
        </p:spPr>
        <p:txBody>
          <a:bodyPr anchor="ctr" anchorCtr="0"/>
          <a:lstStyle>
            <a:lvl1pPr>
              <a:buNone/>
              <a:defRPr sz="2400" b="0" i="0" cap="none" spc="0">
                <a:ln w="0"/>
                <a:solidFill>
                  <a:srgbClr val="777777"/>
                </a:solidFill>
                <a:effectLst/>
                <a:latin typeface="Roboto Light" panose="02000000000000000000" pitchFamily="2" charset="0"/>
                <a:ea typeface="Roboto Light" panose="02000000000000000000" pitchFamily="2" charset="0"/>
              </a:defRPr>
            </a:lvl1pPr>
            <a:lvl2pPr>
              <a:buFontTx/>
              <a:buNone/>
              <a:defRPr sz="2667" b="0" i="0">
                <a:solidFill>
                  <a:schemeClr val="accent3"/>
                </a:solidFill>
                <a:latin typeface="Roboto Light" panose="02000000000000000000" pitchFamily="2" charset="0"/>
                <a:ea typeface="Roboto Light" panose="02000000000000000000" pitchFamily="2" charset="0"/>
              </a:defRPr>
            </a:lvl2pPr>
            <a:lvl3pPr>
              <a:defRPr sz="2400" b="0" i="0">
                <a:solidFill>
                  <a:schemeClr val="accent3"/>
                </a:solidFill>
                <a:latin typeface="Roboto Light" panose="02000000000000000000" pitchFamily="2" charset="0"/>
                <a:ea typeface="Roboto Light" panose="02000000000000000000" pitchFamily="2" charset="0"/>
              </a:defRPr>
            </a:lvl3pPr>
            <a:lvl4pPr>
              <a:defRPr sz="2133" b="0" i="0">
                <a:solidFill>
                  <a:schemeClr val="accent3"/>
                </a:solidFill>
                <a:latin typeface="Roboto Light" panose="02000000000000000000" pitchFamily="2" charset="0"/>
                <a:ea typeface="Roboto Light" panose="02000000000000000000" pitchFamily="2" charset="0"/>
              </a:defRPr>
            </a:lvl4pPr>
            <a:lvl5pPr>
              <a:defRPr sz="1867" b="0" i="0">
                <a:solidFill>
                  <a:schemeClr val="accent3"/>
                </a:solidFill>
                <a:latin typeface="Roboto Light" panose="02000000000000000000" pitchFamily="2" charset="0"/>
                <a:ea typeface="Roboto Light" panose="02000000000000000000" pitchFamily="2" charset="0"/>
              </a:defRPr>
            </a:lvl5pPr>
          </a:lstStyle>
          <a:p>
            <a:pPr lvl="0"/>
            <a:r>
              <a:rPr lang="en-US"/>
              <a:t>00:00?.m. Agenda Item</a:t>
            </a:r>
          </a:p>
        </p:txBody>
      </p:sp>
      <p:sp>
        <p:nvSpPr>
          <p:cNvPr id="9" name="Text Placeholder 8">
            <a:extLst>
              <a:ext uri="{FF2B5EF4-FFF2-40B4-BE49-F238E27FC236}">
                <a16:creationId xmlns:a16="http://schemas.microsoft.com/office/drawing/2014/main" id="{5128BDF3-754E-4D72-ABBD-FA981A18ED6A}"/>
              </a:ext>
            </a:extLst>
          </p:cNvPr>
          <p:cNvSpPr>
            <a:spLocks noGrp="1"/>
          </p:cNvSpPr>
          <p:nvPr>
            <p:ph type="body" sz="quarter" idx="12" hasCustomPrompt="1"/>
          </p:nvPr>
        </p:nvSpPr>
        <p:spPr>
          <a:xfrm>
            <a:off x="795867" y="3006195"/>
            <a:ext cx="8466667" cy="486707"/>
          </a:xfrm>
          <a:prstGeom prst="rect">
            <a:avLst/>
          </a:prstGeom>
        </p:spPr>
        <p:txBody>
          <a:bodyPr anchor="ctr" anchorCtr="0"/>
          <a:lstStyle>
            <a:lvl1pPr>
              <a:buNone/>
              <a:defRPr sz="2400" b="0" i="0" cap="none" spc="0">
                <a:ln w="0"/>
                <a:solidFill>
                  <a:srgbClr val="006171"/>
                </a:solidFill>
                <a:effectLst/>
                <a:latin typeface="Roboto Light" panose="02000000000000000000" pitchFamily="2" charset="0"/>
                <a:ea typeface="Roboto Light" panose="02000000000000000000" pitchFamily="2" charset="0"/>
              </a:defRPr>
            </a:lvl1pPr>
            <a:lvl2pPr>
              <a:buFontTx/>
              <a:buNone/>
              <a:defRPr sz="2667" b="0" i="0">
                <a:solidFill>
                  <a:schemeClr val="accent3"/>
                </a:solidFill>
                <a:latin typeface="Roboto Light" panose="02000000000000000000" pitchFamily="2" charset="0"/>
                <a:ea typeface="Roboto Light" panose="02000000000000000000" pitchFamily="2" charset="0"/>
              </a:defRPr>
            </a:lvl2pPr>
            <a:lvl3pPr>
              <a:defRPr sz="2400" b="0" i="0">
                <a:solidFill>
                  <a:schemeClr val="accent3"/>
                </a:solidFill>
                <a:latin typeface="Roboto Light" panose="02000000000000000000" pitchFamily="2" charset="0"/>
                <a:ea typeface="Roboto Light" panose="02000000000000000000" pitchFamily="2" charset="0"/>
              </a:defRPr>
            </a:lvl3pPr>
            <a:lvl4pPr>
              <a:defRPr sz="2133" b="0" i="0">
                <a:solidFill>
                  <a:schemeClr val="accent3"/>
                </a:solidFill>
                <a:latin typeface="Roboto Light" panose="02000000000000000000" pitchFamily="2" charset="0"/>
                <a:ea typeface="Roboto Light" panose="02000000000000000000" pitchFamily="2" charset="0"/>
              </a:defRPr>
            </a:lvl4pPr>
            <a:lvl5pPr>
              <a:defRPr sz="1867" b="0" i="0">
                <a:solidFill>
                  <a:schemeClr val="accent3"/>
                </a:solidFill>
                <a:latin typeface="Roboto Light" panose="02000000000000000000" pitchFamily="2" charset="0"/>
                <a:ea typeface="Roboto Light" panose="02000000000000000000" pitchFamily="2" charset="0"/>
              </a:defRPr>
            </a:lvl5pPr>
          </a:lstStyle>
          <a:p>
            <a:pPr lvl="0"/>
            <a:r>
              <a:rPr lang="en-US"/>
              <a:t>00:00?.m. Agenda Item</a:t>
            </a:r>
          </a:p>
        </p:txBody>
      </p:sp>
      <p:sp>
        <p:nvSpPr>
          <p:cNvPr id="10" name="Text Placeholder 8">
            <a:extLst>
              <a:ext uri="{FF2B5EF4-FFF2-40B4-BE49-F238E27FC236}">
                <a16:creationId xmlns:a16="http://schemas.microsoft.com/office/drawing/2014/main" id="{A12643F2-30AC-4DDF-B234-0BDDD3B44784}"/>
              </a:ext>
            </a:extLst>
          </p:cNvPr>
          <p:cNvSpPr>
            <a:spLocks noGrp="1"/>
          </p:cNvSpPr>
          <p:nvPr>
            <p:ph type="body" sz="quarter" idx="13" hasCustomPrompt="1"/>
          </p:nvPr>
        </p:nvSpPr>
        <p:spPr>
          <a:xfrm>
            <a:off x="795867" y="3777212"/>
            <a:ext cx="8466667" cy="486705"/>
          </a:xfrm>
          <a:prstGeom prst="rect">
            <a:avLst/>
          </a:prstGeom>
        </p:spPr>
        <p:txBody>
          <a:bodyPr anchor="ctr" anchorCtr="0"/>
          <a:lstStyle>
            <a:lvl1pPr>
              <a:buNone/>
              <a:defRPr sz="2400" b="0" i="0" cap="none" spc="0">
                <a:ln w="0"/>
                <a:solidFill>
                  <a:srgbClr val="777777"/>
                </a:solidFill>
                <a:effectLst/>
                <a:latin typeface="Roboto Light" panose="02000000000000000000" pitchFamily="2" charset="0"/>
                <a:ea typeface="Roboto Light" panose="02000000000000000000" pitchFamily="2" charset="0"/>
              </a:defRPr>
            </a:lvl1pPr>
            <a:lvl2pPr>
              <a:buFontTx/>
              <a:buNone/>
              <a:defRPr sz="2667" b="0" i="0">
                <a:solidFill>
                  <a:schemeClr val="accent3"/>
                </a:solidFill>
                <a:latin typeface="Roboto Light" panose="02000000000000000000" pitchFamily="2" charset="0"/>
                <a:ea typeface="Roboto Light" panose="02000000000000000000" pitchFamily="2" charset="0"/>
              </a:defRPr>
            </a:lvl2pPr>
            <a:lvl3pPr>
              <a:defRPr sz="2400" b="0" i="0">
                <a:solidFill>
                  <a:schemeClr val="accent3"/>
                </a:solidFill>
                <a:latin typeface="Roboto Light" panose="02000000000000000000" pitchFamily="2" charset="0"/>
                <a:ea typeface="Roboto Light" panose="02000000000000000000" pitchFamily="2" charset="0"/>
              </a:defRPr>
            </a:lvl3pPr>
            <a:lvl4pPr>
              <a:defRPr sz="2133" b="0" i="0">
                <a:solidFill>
                  <a:schemeClr val="accent3"/>
                </a:solidFill>
                <a:latin typeface="Roboto Light" panose="02000000000000000000" pitchFamily="2" charset="0"/>
                <a:ea typeface="Roboto Light" panose="02000000000000000000" pitchFamily="2" charset="0"/>
              </a:defRPr>
            </a:lvl4pPr>
            <a:lvl5pPr>
              <a:defRPr sz="1867" b="0" i="0">
                <a:solidFill>
                  <a:schemeClr val="accent3"/>
                </a:solidFill>
                <a:latin typeface="Roboto Light" panose="02000000000000000000" pitchFamily="2" charset="0"/>
                <a:ea typeface="Roboto Light" panose="02000000000000000000" pitchFamily="2" charset="0"/>
              </a:defRPr>
            </a:lvl5pPr>
          </a:lstStyle>
          <a:p>
            <a:pPr lvl="0"/>
            <a:r>
              <a:rPr lang="en-US"/>
              <a:t>00:00?.m. Agenda Item</a:t>
            </a:r>
          </a:p>
        </p:txBody>
      </p:sp>
      <p:sp>
        <p:nvSpPr>
          <p:cNvPr id="11" name="Text Placeholder 8">
            <a:extLst>
              <a:ext uri="{FF2B5EF4-FFF2-40B4-BE49-F238E27FC236}">
                <a16:creationId xmlns:a16="http://schemas.microsoft.com/office/drawing/2014/main" id="{839F13BA-A268-404D-AC59-ED2CCB3268DA}"/>
              </a:ext>
            </a:extLst>
          </p:cNvPr>
          <p:cNvSpPr>
            <a:spLocks noGrp="1"/>
          </p:cNvSpPr>
          <p:nvPr>
            <p:ph type="body" sz="quarter" idx="14" hasCustomPrompt="1"/>
          </p:nvPr>
        </p:nvSpPr>
        <p:spPr>
          <a:xfrm>
            <a:off x="795867" y="4540393"/>
            <a:ext cx="8466667" cy="486707"/>
          </a:xfrm>
          <a:prstGeom prst="rect">
            <a:avLst/>
          </a:prstGeom>
        </p:spPr>
        <p:txBody>
          <a:bodyPr anchor="ctr" anchorCtr="0"/>
          <a:lstStyle>
            <a:lvl1pPr>
              <a:buNone/>
              <a:defRPr sz="2400" b="0" i="0" cap="none" spc="0">
                <a:ln w="0"/>
                <a:solidFill>
                  <a:srgbClr val="006171"/>
                </a:solidFill>
                <a:effectLst/>
                <a:latin typeface="Roboto Light" panose="02000000000000000000" pitchFamily="2" charset="0"/>
                <a:ea typeface="Roboto Light" panose="02000000000000000000" pitchFamily="2" charset="0"/>
              </a:defRPr>
            </a:lvl1pPr>
            <a:lvl2pPr>
              <a:buFontTx/>
              <a:buNone/>
              <a:defRPr sz="2667" b="0" i="0">
                <a:solidFill>
                  <a:schemeClr val="accent3"/>
                </a:solidFill>
                <a:latin typeface="Roboto Light" panose="02000000000000000000" pitchFamily="2" charset="0"/>
                <a:ea typeface="Roboto Light" panose="02000000000000000000" pitchFamily="2" charset="0"/>
              </a:defRPr>
            </a:lvl2pPr>
            <a:lvl3pPr>
              <a:defRPr sz="2400" b="0" i="0">
                <a:solidFill>
                  <a:schemeClr val="accent3"/>
                </a:solidFill>
                <a:latin typeface="Roboto Light" panose="02000000000000000000" pitchFamily="2" charset="0"/>
                <a:ea typeface="Roboto Light" panose="02000000000000000000" pitchFamily="2" charset="0"/>
              </a:defRPr>
            </a:lvl3pPr>
            <a:lvl4pPr>
              <a:defRPr sz="2133" b="0" i="0">
                <a:solidFill>
                  <a:schemeClr val="accent3"/>
                </a:solidFill>
                <a:latin typeface="Roboto Light" panose="02000000000000000000" pitchFamily="2" charset="0"/>
                <a:ea typeface="Roboto Light" panose="02000000000000000000" pitchFamily="2" charset="0"/>
              </a:defRPr>
            </a:lvl4pPr>
            <a:lvl5pPr>
              <a:defRPr sz="1867" b="0" i="0">
                <a:solidFill>
                  <a:schemeClr val="accent3"/>
                </a:solidFill>
                <a:latin typeface="Roboto Light" panose="02000000000000000000" pitchFamily="2" charset="0"/>
                <a:ea typeface="Roboto Light" panose="02000000000000000000" pitchFamily="2" charset="0"/>
              </a:defRPr>
            </a:lvl5pPr>
          </a:lstStyle>
          <a:p>
            <a:pPr lvl="0"/>
            <a:r>
              <a:rPr lang="en-US"/>
              <a:t>00:00?.m. Agenda Item</a:t>
            </a:r>
          </a:p>
        </p:txBody>
      </p:sp>
      <p:sp>
        <p:nvSpPr>
          <p:cNvPr id="12" name="Text Placeholder 8">
            <a:extLst>
              <a:ext uri="{FF2B5EF4-FFF2-40B4-BE49-F238E27FC236}">
                <a16:creationId xmlns:a16="http://schemas.microsoft.com/office/drawing/2014/main" id="{2293E75A-EC5B-4510-AF31-C990CC6BD02F}"/>
              </a:ext>
            </a:extLst>
          </p:cNvPr>
          <p:cNvSpPr>
            <a:spLocks noGrp="1"/>
          </p:cNvSpPr>
          <p:nvPr>
            <p:ph type="body" sz="quarter" idx="15" hasCustomPrompt="1"/>
          </p:nvPr>
        </p:nvSpPr>
        <p:spPr>
          <a:xfrm>
            <a:off x="795867" y="5320057"/>
            <a:ext cx="8466667" cy="486705"/>
          </a:xfrm>
          <a:prstGeom prst="rect">
            <a:avLst/>
          </a:prstGeom>
        </p:spPr>
        <p:txBody>
          <a:bodyPr anchor="ctr" anchorCtr="0"/>
          <a:lstStyle>
            <a:lvl1pPr>
              <a:buNone/>
              <a:defRPr sz="2400" b="0" i="0" cap="none" spc="0">
                <a:ln w="0"/>
                <a:solidFill>
                  <a:srgbClr val="777777"/>
                </a:solidFill>
                <a:effectLst/>
                <a:latin typeface="Roboto Light" panose="02000000000000000000" pitchFamily="2" charset="0"/>
                <a:ea typeface="Roboto Light" panose="02000000000000000000" pitchFamily="2" charset="0"/>
              </a:defRPr>
            </a:lvl1pPr>
            <a:lvl2pPr>
              <a:buFontTx/>
              <a:buNone/>
              <a:defRPr sz="2667" b="0" i="0">
                <a:solidFill>
                  <a:schemeClr val="accent3"/>
                </a:solidFill>
                <a:latin typeface="Roboto Light" panose="02000000000000000000" pitchFamily="2" charset="0"/>
                <a:ea typeface="Roboto Light" panose="02000000000000000000" pitchFamily="2" charset="0"/>
              </a:defRPr>
            </a:lvl2pPr>
            <a:lvl3pPr>
              <a:defRPr sz="2400" b="0" i="0">
                <a:solidFill>
                  <a:schemeClr val="accent3"/>
                </a:solidFill>
                <a:latin typeface="Roboto Light" panose="02000000000000000000" pitchFamily="2" charset="0"/>
                <a:ea typeface="Roboto Light" panose="02000000000000000000" pitchFamily="2" charset="0"/>
              </a:defRPr>
            </a:lvl3pPr>
            <a:lvl4pPr>
              <a:defRPr sz="2133" b="0" i="0">
                <a:solidFill>
                  <a:schemeClr val="accent3"/>
                </a:solidFill>
                <a:latin typeface="Roboto Light" panose="02000000000000000000" pitchFamily="2" charset="0"/>
                <a:ea typeface="Roboto Light" panose="02000000000000000000" pitchFamily="2" charset="0"/>
              </a:defRPr>
            </a:lvl4pPr>
            <a:lvl5pPr>
              <a:defRPr sz="1867" b="0" i="0">
                <a:solidFill>
                  <a:schemeClr val="accent3"/>
                </a:solidFill>
                <a:latin typeface="Roboto Light" panose="02000000000000000000" pitchFamily="2" charset="0"/>
                <a:ea typeface="Roboto Light" panose="02000000000000000000" pitchFamily="2" charset="0"/>
              </a:defRPr>
            </a:lvl5pPr>
          </a:lstStyle>
          <a:p>
            <a:pPr lvl="0"/>
            <a:r>
              <a:rPr lang="en-US"/>
              <a:t>00:00?.m. Agenda Item</a:t>
            </a:r>
          </a:p>
        </p:txBody>
      </p:sp>
      <p:sp>
        <p:nvSpPr>
          <p:cNvPr id="3" name="TextBox 2">
            <a:extLst>
              <a:ext uri="{FF2B5EF4-FFF2-40B4-BE49-F238E27FC236}">
                <a16:creationId xmlns:a16="http://schemas.microsoft.com/office/drawing/2014/main" id="{57B14F25-96C4-4C5F-8B79-E2C9E347BE9B}"/>
              </a:ext>
            </a:extLst>
          </p:cNvPr>
          <p:cNvSpPr txBox="1"/>
          <p:nvPr userDrawn="1"/>
        </p:nvSpPr>
        <p:spPr>
          <a:xfrm>
            <a:off x="354521" y="301559"/>
            <a:ext cx="6718569" cy="748988"/>
          </a:xfrm>
          <a:prstGeom prst="rect">
            <a:avLst/>
          </a:prstGeom>
          <a:noFill/>
        </p:spPr>
        <p:txBody>
          <a:bodyPr wrap="square" rtlCol="0">
            <a:spAutoFit/>
          </a:bodyPr>
          <a:lstStyle/>
          <a:p>
            <a:r>
              <a:rPr lang="en-US" sz="4267">
                <a:solidFill>
                  <a:srgbClr val="FFAB40"/>
                </a:solidFill>
                <a:latin typeface="Roboto" panose="02000000000000000000" pitchFamily="2" charset="0"/>
                <a:ea typeface="Roboto" panose="02000000000000000000" pitchFamily="2" charset="0"/>
                <a:cs typeface="Roboto" panose="02000000000000000000" pitchFamily="2" charset="0"/>
              </a:rPr>
              <a:t>Agenda</a:t>
            </a:r>
          </a:p>
        </p:txBody>
      </p:sp>
      <p:sp>
        <p:nvSpPr>
          <p:cNvPr id="2" name="TextBox 1">
            <a:extLst>
              <a:ext uri="{FF2B5EF4-FFF2-40B4-BE49-F238E27FC236}">
                <a16:creationId xmlns:a16="http://schemas.microsoft.com/office/drawing/2014/main" id="{A8A74A98-22E4-40AE-BE77-9FF088449798}"/>
              </a:ext>
            </a:extLst>
          </p:cNvPr>
          <p:cNvSpPr txBox="1"/>
          <p:nvPr userDrawn="1"/>
        </p:nvSpPr>
        <p:spPr>
          <a:xfrm>
            <a:off x="237642" y="6249189"/>
            <a:ext cx="8785157" cy="584775"/>
          </a:xfrm>
          <a:prstGeom prst="rect">
            <a:avLst/>
          </a:prstGeom>
          <a:noFill/>
        </p:spPr>
        <p:txBody>
          <a:bodyPr wrap="square" rtlCol="0" anchor="ctr">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lang="en-US" sz="800" i="1">
                <a:solidFill>
                  <a:schemeClr val="tx2">
                    <a:lumMod val="50000"/>
                  </a:schemeClr>
                </a:solidFill>
                <a:effectLst/>
                <a:latin typeface="Roboto" panose="02000000000000000000" pitchFamily="2" charset="0"/>
                <a:ea typeface="Roboto" panose="02000000000000000000" pitchFamily="2" charset="0"/>
                <a:cs typeface="Times New Roman" panose="02020603050405020304" pitchFamily="18" charset="0"/>
              </a:rPr>
              <a:t>This document was created by UWSL / Promise Partnership of Salt Lake. If you reshare it, please give appropriate credit to UWSL / Promise Partnership of Salt Lake (and any other organizations or authors that we reference in the document). Alterations of this document are not permitted without the written authorization of UWSL. Please do not use the material for any commercial purposes or for activities that result in monetary compensation.</a:t>
            </a:r>
            <a:endParaRPr lang="en-US" sz="800">
              <a:solidFill>
                <a:schemeClr val="tx2">
                  <a:lumMod val="50000"/>
                </a:schemeClr>
              </a:solidFill>
              <a:effectLst/>
              <a:latin typeface="Roboto" panose="02000000000000000000" pitchFamily="2" charset="0"/>
              <a:ea typeface="Roboto" panose="02000000000000000000" pitchFamily="2" charset="0"/>
              <a:cs typeface="Times New Roman" panose="02020603050405020304" pitchFamily="18" charset="0"/>
            </a:endParaRPr>
          </a:p>
          <a:p>
            <a:endParaRPr lang="en-US" sz="800"/>
          </a:p>
        </p:txBody>
      </p:sp>
    </p:spTree>
    <p:extLst>
      <p:ext uri="{BB962C8B-B14F-4D97-AF65-F5344CB8AC3E}">
        <p14:creationId xmlns:p14="http://schemas.microsoft.com/office/powerpoint/2010/main" val="1125991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8th Grade Math No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16FD2F-5FB9-D546-BB51-800C35359D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515AF32-5839-48B4-BBF1-1FB2740C9811}"/>
              </a:ext>
            </a:extLst>
          </p:cNvPr>
          <p:cNvSpPr>
            <a:spLocks noGrp="1"/>
          </p:cNvSpPr>
          <p:nvPr>
            <p:ph type="body" sz="quarter" idx="10" hasCustomPrompt="1"/>
          </p:nvPr>
        </p:nvSpPr>
        <p:spPr>
          <a:xfrm>
            <a:off x="389468" y="371816"/>
            <a:ext cx="8378397" cy="683097"/>
          </a:xfrm>
          <a:prstGeom prst="rect">
            <a:avLst/>
          </a:prstGeom>
        </p:spPr>
        <p:txBody>
          <a:bodyPr anchor="ctr"/>
          <a:lstStyle>
            <a:lvl1pPr>
              <a:buNone/>
              <a:defRPr sz="3733" b="0" i="0">
                <a:solidFill>
                  <a:srgbClr val="006171"/>
                </a:solidFill>
                <a:latin typeface="+mj-lt"/>
              </a:defRPr>
            </a:lvl1pPr>
          </a:lstStyle>
          <a:p>
            <a:pPr lvl="0"/>
            <a:r>
              <a:rPr lang="en-US"/>
              <a:t>Headline</a:t>
            </a:r>
          </a:p>
        </p:txBody>
      </p:sp>
      <p:sp>
        <p:nvSpPr>
          <p:cNvPr id="8" name="Text Placeholder 9">
            <a:extLst>
              <a:ext uri="{FF2B5EF4-FFF2-40B4-BE49-F238E27FC236}">
                <a16:creationId xmlns:a16="http://schemas.microsoft.com/office/drawing/2014/main" id="{F2F89CAB-2870-4207-BE90-3F3C222E16CC}"/>
              </a:ext>
            </a:extLst>
          </p:cNvPr>
          <p:cNvSpPr>
            <a:spLocks noGrp="1"/>
          </p:cNvSpPr>
          <p:nvPr>
            <p:ph type="body" sz="quarter" idx="11" hasCustomPrompt="1"/>
          </p:nvPr>
        </p:nvSpPr>
        <p:spPr>
          <a:xfrm>
            <a:off x="640406" y="1007351"/>
            <a:ext cx="8127460" cy="475576"/>
          </a:xfrm>
          <a:prstGeom prst="rect">
            <a:avLst/>
          </a:prstGeom>
        </p:spPr>
        <p:txBody>
          <a:bodyPr anchor="ctr"/>
          <a:lstStyle>
            <a:lvl1pPr>
              <a:buNone/>
              <a:defRPr sz="2400">
                <a:solidFill>
                  <a:srgbClr val="FFAB40"/>
                </a:solidFill>
                <a:latin typeface="Roboto" panose="02000000000000000000" pitchFamily="2" charset="0"/>
                <a:ea typeface="Roboto" panose="02000000000000000000" pitchFamily="2" charset="0"/>
              </a:defRPr>
            </a:lvl1pPr>
          </a:lstStyle>
          <a:p>
            <a:pPr lvl="0"/>
            <a:r>
              <a:rPr lang="en-US"/>
              <a:t>Sub Head</a:t>
            </a:r>
          </a:p>
        </p:txBody>
      </p:sp>
      <p:sp>
        <p:nvSpPr>
          <p:cNvPr id="12" name="Text Placeholder 3">
            <a:extLst>
              <a:ext uri="{FF2B5EF4-FFF2-40B4-BE49-F238E27FC236}">
                <a16:creationId xmlns:a16="http://schemas.microsoft.com/office/drawing/2014/main" id="{3874EB42-6569-4F2B-913B-B3283076B929}"/>
              </a:ext>
            </a:extLst>
          </p:cNvPr>
          <p:cNvSpPr>
            <a:spLocks noGrp="1"/>
          </p:cNvSpPr>
          <p:nvPr>
            <p:ph type="body" sz="quarter" idx="13" hasCustomPrompt="1"/>
          </p:nvPr>
        </p:nvSpPr>
        <p:spPr>
          <a:xfrm>
            <a:off x="1015707" y="1546824"/>
            <a:ext cx="7752156" cy="4756701"/>
          </a:xfrm>
          <a:prstGeom prst="rect">
            <a:avLst/>
          </a:prstGeom>
        </p:spPr>
        <p:txBody>
          <a:bodyPr/>
          <a:lstStyle>
            <a:lvl1pPr>
              <a:spcBef>
                <a:spcPts val="533"/>
              </a:spcBef>
              <a:buNone/>
              <a:defRPr sz="2133" b="0">
                <a:solidFill>
                  <a:srgbClr val="777777"/>
                </a:solidFill>
                <a:latin typeface="Roboto Light" panose="02000000000000000000" pitchFamily="2" charset="0"/>
                <a:ea typeface="Roboto Light" panose="02000000000000000000" pitchFamily="2" charset="0"/>
                <a:cs typeface="Roboto" panose="02000000000000000000" pitchFamily="2" charset="0"/>
              </a:defRPr>
            </a:lvl1pPr>
            <a:lvl2pPr>
              <a:spcBef>
                <a:spcPts val="533"/>
              </a:spcBef>
              <a:defRPr sz="1867" b="0">
                <a:solidFill>
                  <a:srgbClr val="777777"/>
                </a:solidFill>
                <a:latin typeface="Roboto Light" panose="02000000000000000000" pitchFamily="2" charset="0"/>
                <a:ea typeface="Roboto Light" panose="02000000000000000000" pitchFamily="2" charset="0"/>
              </a:defRPr>
            </a:lvl2pPr>
            <a:lvl3pPr>
              <a:spcBef>
                <a:spcPts val="533"/>
              </a:spcBef>
              <a:defRPr sz="1600" b="0">
                <a:solidFill>
                  <a:srgbClr val="777777"/>
                </a:solidFill>
                <a:latin typeface="Roboto Light" panose="02000000000000000000" pitchFamily="2" charset="0"/>
                <a:ea typeface="Roboto Light" panose="02000000000000000000" pitchFamily="2" charset="0"/>
              </a:defRPr>
            </a:lvl3pPr>
            <a:lvl4pPr>
              <a:spcBef>
                <a:spcPts val="533"/>
              </a:spcBef>
              <a:defRPr sz="1600" b="0">
                <a:solidFill>
                  <a:srgbClr val="777777"/>
                </a:solidFill>
                <a:latin typeface="Roboto Light" panose="02000000000000000000" pitchFamily="2" charset="0"/>
                <a:ea typeface="Roboto Light" panose="02000000000000000000" pitchFamily="2" charset="0"/>
              </a:defRPr>
            </a:lvl4pPr>
            <a:lvl5pPr>
              <a:spcBef>
                <a:spcPts val="533"/>
              </a:spcBef>
              <a:defRPr sz="1600" b="0">
                <a:solidFill>
                  <a:srgbClr val="777777"/>
                </a:solidFill>
                <a:latin typeface="Roboto Light" panose="02000000000000000000" pitchFamily="2" charset="0"/>
                <a:ea typeface="Roboto Light" panose="02000000000000000000" pitchFamily="2" charset="0"/>
              </a:defRPr>
            </a:lvl5pPr>
          </a:lstStyle>
          <a:p>
            <a:pPr lvl="0"/>
            <a:r>
              <a:rPr lang="en-US"/>
              <a:t>Body</a:t>
            </a:r>
          </a:p>
        </p:txBody>
      </p:sp>
      <p:pic>
        <p:nvPicPr>
          <p:cNvPr id="3" name="Picture 5" descr="Logo, company name&#10;&#10;Description automatically generated">
            <a:extLst>
              <a:ext uri="{FF2B5EF4-FFF2-40B4-BE49-F238E27FC236}">
                <a16:creationId xmlns:a16="http://schemas.microsoft.com/office/drawing/2014/main" id="{28687D19-7549-6B9C-11ED-D9607DCBA8B3}"/>
              </a:ext>
            </a:extLst>
          </p:cNvPr>
          <p:cNvPicPr>
            <a:picLocks noChangeAspect="1"/>
          </p:cNvPicPr>
          <p:nvPr userDrawn="1"/>
        </p:nvPicPr>
        <p:blipFill>
          <a:blip r:embed="rId3"/>
          <a:stretch>
            <a:fillRect/>
          </a:stretch>
        </p:blipFill>
        <p:spPr>
          <a:xfrm>
            <a:off x="10114365" y="5858707"/>
            <a:ext cx="1998673" cy="999295"/>
          </a:xfrm>
          <a:prstGeom prst="rect">
            <a:avLst/>
          </a:prstGeom>
        </p:spPr>
      </p:pic>
    </p:spTree>
    <p:extLst>
      <p:ext uri="{BB962C8B-B14F-4D97-AF65-F5344CB8AC3E}">
        <p14:creationId xmlns:p14="http://schemas.microsoft.com/office/powerpoint/2010/main" val="19376307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A5002-BE3D-C19A-84EE-B275371D59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ED89A5-3E85-923C-2ADF-70C11088DE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6887B6-040A-E7A2-C966-9F66BB7A4CE8}"/>
              </a:ext>
            </a:extLst>
          </p:cNvPr>
          <p:cNvSpPr>
            <a:spLocks noGrp="1"/>
          </p:cNvSpPr>
          <p:nvPr>
            <p:ph type="dt" sz="half" idx="10"/>
          </p:nvPr>
        </p:nvSpPr>
        <p:spPr/>
        <p:txBody>
          <a:bodyPr/>
          <a:lstStyle/>
          <a:p>
            <a:fld id="{2E297736-4CA5-2F4F-AF61-223A69FB24D1}" type="datetimeFigureOut">
              <a:rPr lang="en-US" smtClean="0"/>
              <a:t>11/14/2023</a:t>
            </a:fld>
            <a:endParaRPr lang="en-US"/>
          </a:p>
        </p:txBody>
      </p:sp>
      <p:sp>
        <p:nvSpPr>
          <p:cNvPr id="5" name="Footer Placeholder 4">
            <a:extLst>
              <a:ext uri="{FF2B5EF4-FFF2-40B4-BE49-F238E27FC236}">
                <a16:creationId xmlns:a16="http://schemas.microsoft.com/office/drawing/2014/main" id="{66B1063B-1269-AA6A-F5EA-07602D354D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70D1FE-54A1-6262-3E52-6523E905C070}"/>
              </a:ext>
            </a:extLst>
          </p:cNvPr>
          <p:cNvSpPr>
            <a:spLocks noGrp="1"/>
          </p:cNvSpPr>
          <p:nvPr>
            <p:ph type="sldNum" sz="quarter" idx="12"/>
          </p:nvPr>
        </p:nvSpPr>
        <p:spPr/>
        <p:txBody>
          <a:bodyPr/>
          <a:lstStyle/>
          <a:p>
            <a:fld id="{711C64AF-ED70-DC44-9AAD-EFA915F3143A}" type="slidenum">
              <a:rPr lang="en-US" smtClean="0"/>
              <a:t>‹#›</a:t>
            </a:fld>
            <a:endParaRPr lang="en-US"/>
          </a:p>
        </p:txBody>
      </p:sp>
    </p:spTree>
    <p:extLst>
      <p:ext uri="{BB962C8B-B14F-4D97-AF65-F5344CB8AC3E}">
        <p14:creationId xmlns:p14="http://schemas.microsoft.com/office/powerpoint/2010/main" val="21739111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4C7E857D-0914-47DE-9672-AA0D0E7949F9}"/>
              </a:ext>
            </a:extLst>
          </p:cNvPr>
          <p:cNvSpPr>
            <a:spLocks noGrp="1"/>
          </p:cNvSpPr>
          <p:nvPr>
            <p:ph type="body" sz="quarter" idx="10" hasCustomPrompt="1"/>
          </p:nvPr>
        </p:nvSpPr>
        <p:spPr>
          <a:xfrm>
            <a:off x="389468" y="371816"/>
            <a:ext cx="8378397" cy="683097"/>
          </a:xfrm>
          <a:prstGeom prst="rect">
            <a:avLst/>
          </a:prstGeom>
        </p:spPr>
        <p:txBody>
          <a:bodyPr anchor="ctr"/>
          <a:lstStyle>
            <a:lvl1pPr>
              <a:buNone/>
              <a:defRPr sz="3700" b="0" i="0">
                <a:solidFill>
                  <a:srgbClr val="006171"/>
                </a:solidFill>
                <a:latin typeface="+mj-lt"/>
              </a:defRPr>
            </a:lvl1pPr>
          </a:lstStyle>
          <a:p>
            <a:pPr lvl="0"/>
            <a:r>
              <a:rPr lang="en-US"/>
              <a:t>Headline</a:t>
            </a:r>
          </a:p>
        </p:txBody>
      </p:sp>
      <p:sp>
        <p:nvSpPr>
          <p:cNvPr id="7" name="Text Placeholder 9">
            <a:extLst>
              <a:ext uri="{FF2B5EF4-FFF2-40B4-BE49-F238E27FC236}">
                <a16:creationId xmlns:a16="http://schemas.microsoft.com/office/drawing/2014/main" id="{E11F80EA-2739-48BE-A8AB-9C7C566161B0}"/>
              </a:ext>
            </a:extLst>
          </p:cNvPr>
          <p:cNvSpPr>
            <a:spLocks noGrp="1"/>
          </p:cNvSpPr>
          <p:nvPr>
            <p:ph type="body" sz="quarter" idx="11" hasCustomPrompt="1"/>
          </p:nvPr>
        </p:nvSpPr>
        <p:spPr>
          <a:xfrm>
            <a:off x="640406" y="1007351"/>
            <a:ext cx="8127460" cy="475576"/>
          </a:xfrm>
          <a:prstGeom prst="rect">
            <a:avLst/>
          </a:prstGeom>
        </p:spPr>
        <p:txBody>
          <a:bodyPr anchor="ctr"/>
          <a:lstStyle>
            <a:lvl1pPr>
              <a:buNone/>
              <a:defRPr sz="2400">
                <a:solidFill>
                  <a:srgbClr val="FFAB40"/>
                </a:solidFill>
                <a:latin typeface="Roboto" panose="02000000000000000000" pitchFamily="2" charset="0"/>
                <a:ea typeface="Roboto" panose="02000000000000000000" pitchFamily="2" charset="0"/>
              </a:defRPr>
            </a:lvl1pPr>
          </a:lstStyle>
          <a:p>
            <a:pPr lvl="0"/>
            <a:r>
              <a:rPr lang="en-US"/>
              <a:t>Sub Head</a:t>
            </a:r>
          </a:p>
        </p:txBody>
      </p:sp>
      <p:sp>
        <p:nvSpPr>
          <p:cNvPr id="5" name="Text Placeholder 3">
            <a:extLst>
              <a:ext uri="{FF2B5EF4-FFF2-40B4-BE49-F238E27FC236}">
                <a16:creationId xmlns:a16="http://schemas.microsoft.com/office/drawing/2014/main" id="{8971A20A-E9EF-4C47-BD48-A4C5F401A2F0}"/>
              </a:ext>
            </a:extLst>
          </p:cNvPr>
          <p:cNvSpPr>
            <a:spLocks noGrp="1"/>
          </p:cNvSpPr>
          <p:nvPr>
            <p:ph type="body" sz="quarter" idx="13" hasCustomPrompt="1"/>
          </p:nvPr>
        </p:nvSpPr>
        <p:spPr>
          <a:xfrm>
            <a:off x="1015707" y="1546824"/>
            <a:ext cx="7752156" cy="4756701"/>
          </a:xfrm>
          <a:prstGeom prst="rect">
            <a:avLst/>
          </a:prstGeom>
        </p:spPr>
        <p:txBody>
          <a:bodyPr/>
          <a:lstStyle>
            <a:lvl1pPr marL="342891" indent="-342891">
              <a:lnSpc>
                <a:spcPct val="125000"/>
              </a:lnSpc>
              <a:spcBef>
                <a:spcPts val="1200"/>
              </a:spcBef>
              <a:spcAft>
                <a:spcPts val="1200"/>
              </a:spcAft>
              <a:buFont typeface="Arial" panose="020B0604020202020204" pitchFamily="34" charset="0"/>
              <a:buChar char="•"/>
              <a:defRPr sz="2400" b="0">
                <a:solidFill>
                  <a:srgbClr val="777777"/>
                </a:solidFill>
                <a:latin typeface="Roboto Light" panose="02000000000000000000" pitchFamily="2" charset="0"/>
                <a:ea typeface="Roboto Light" panose="02000000000000000000" pitchFamily="2" charset="0"/>
                <a:cs typeface="Roboto" panose="02000000000000000000" pitchFamily="2" charset="0"/>
              </a:defRPr>
            </a:lvl1pPr>
            <a:lvl2pPr>
              <a:spcBef>
                <a:spcPts val="533"/>
              </a:spcBef>
              <a:defRPr sz="1900" b="0">
                <a:solidFill>
                  <a:srgbClr val="777777"/>
                </a:solidFill>
                <a:latin typeface="Roboto Light" panose="02000000000000000000" pitchFamily="2" charset="0"/>
                <a:ea typeface="Roboto Light" panose="02000000000000000000" pitchFamily="2" charset="0"/>
              </a:defRPr>
            </a:lvl2pPr>
            <a:lvl3pPr>
              <a:spcBef>
                <a:spcPts val="533"/>
              </a:spcBef>
              <a:defRPr sz="1600" b="0">
                <a:solidFill>
                  <a:srgbClr val="777777"/>
                </a:solidFill>
                <a:latin typeface="Roboto Light" panose="02000000000000000000" pitchFamily="2" charset="0"/>
                <a:ea typeface="Roboto Light" panose="02000000000000000000" pitchFamily="2" charset="0"/>
              </a:defRPr>
            </a:lvl3pPr>
            <a:lvl4pPr>
              <a:spcBef>
                <a:spcPts val="533"/>
              </a:spcBef>
              <a:defRPr sz="1600" b="0">
                <a:solidFill>
                  <a:srgbClr val="777777"/>
                </a:solidFill>
                <a:latin typeface="Roboto Light" panose="02000000000000000000" pitchFamily="2" charset="0"/>
                <a:ea typeface="Roboto Light" panose="02000000000000000000" pitchFamily="2" charset="0"/>
              </a:defRPr>
            </a:lvl4pPr>
            <a:lvl5pPr>
              <a:spcBef>
                <a:spcPts val="533"/>
              </a:spcBef>
              <a:defRPr sz="1600" b="0">
                <a:solidFill>
                  <a:srgbClr val="777777"/>
                </a:solidFill>
                <a:latin typeface="Roboto Light" panose="02000000000000000000" pitchFamily="2" charset="0"/>
                <a:ea typeface="Roboto Light" panose="02000000000000000000" pitchFamily="2" charset="0"/>
              </a:defRPr>
            </a:lvl5pPr>
          </a:lstStyle>
          <a:p>
            <a:pPr lvl="0"/>
            <a:r>
              <a:rPr lang="en-US"/>
              <a:t>Body</a:t>
            </a:r>
          </a:p>
          <a:p>
            <a:pPr lvl="0"/>
            <a:endParaRPr lang="en-US"/>
          </a:p>
        </p:txBody>
      </p:sp>
      <p:pic>
        <p:nvPicPr>
          <p:cNvPr id="8" name="Picture 2">
            <a:extLst>
              <a:ext uri="{FF2B5EF4-FFF2-40B4-BE49-F238E27FC236}">
                <a16:creationId xmlns:a16="http://schemas.microsoft.com/office/drawing/2014/main" id="{73ACAEAE-86AF-5F97-E1E2-07ABA0E97B53}"/>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9739357" y="210399"/>
            <a:ext cx="2272579" cy="672275"/>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3">
            <a:extLst>
              <a:ext uri="{FF2B5EF4-FFF2-40B4-BE49-F238E27FC236}">
                <a16:creationId xmlns:a16="http://schemas.microsoft.com/office/drawing/2014/main" id="{FD17BE52-74DC-46FC-E8ED-48C4AEE8645C}"/>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3E759D-4296-354B-80B2-1675C5D37272}" type="datetime1">
              <a:rPr lang="en-US" smtClean="0"/>
              <a:t>11/14/2023</a:t>
            </a:fld>
            <a:endParaRPr lang="en-US"/>
          </a:p>
        </p:txBody>
      </p:sp>
      <p:sp>
        <p:nvSpPr>
          <p:cNvPr id="3" name="Footer Placeholder 4">
            <a:extLst>
              <a:ext uri="{FF2B5EF4-FFF2-40B4-BE49-F238E27FC236}">
                <a16:creationId xmlns:a16="http://schemas.microsoft.com/office/drawing/2014/main" id="{AA240B59-5FC9-7947-6893-D76A77703E7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4" name="Slide Number Placeholder 5">
            <a:extLst>
              <a:ext uri="{FF2B5EF4-FFF2-40B4-BE49-F238E27FC236}">
                <a16:creationId xmlns:a16="http://schemas.microsoft.com/office/drawing/2014/main" id="{5EB08C44-B59C-A738-D8C5-FD1491546BC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5953BB-C2B2-0F4C-893D-90D2A790FF51}" type="slidenum">
              <a:rPr lang="en-US" smtClean="0"/>
              <a:t>‹#›</a:t>
            </a:fld>
            <a:endParaRPr lang="en-US"/>
          </a:p>
        </p:txBody>
      </p:sp>
    </p:spTree>
    <p:extLst>
      <p:ext uri="{BB962C8B-B14F-4D97-AF65-F5344CB8AC3E}">
        <p14:creationId xmlns:p14="http://schemas.microsoft.com/office/powerpoint/2010/main" val="21152725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79332B-AA82-7A4D-9F1C-78C3900E17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551A6672-4903-3E47-9D6C-B0F33BDEC9D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54999" y="5969803"/>
            <a:ext cx="1699360" cy="698772"/>
          </a:xfrm>
          <a:prstGeom prst="rect">
            <a:avLst/>
          </a:prstGeom>
        </p:spPr>
      </p:pic>
      <p:sp>
        <p:nvSpPr>
          <p:cNvPr id="9" name="Text Placeholder 7">
            <a:extLst>
              <a:ext uri="{FF2B5EF4-FFF2-40B4-BE49-F238E27FC236}">
                <a16:creationId xmlns:a16="http://schemas.microsoft.com/office/drawing/2014/main" id="{638990C7-B485-402F-A6EB-0E592D2A80B3}"/>
              </a:ext>
            </a:extLst>
          </p:cNvPr>
          <p:cNvSpPr>
            <a:spLocks noGrp="1"/>
          </p:cNvSpPr>
          <p:nvPr>
            <p:ph type="body" sz="quarter" idx="10" hasCustomPrompt="1"/>
          </p:nvPr>
        </p:nvSpPr>
        <p:spPr>
          <a:xfrm>
            <a:off x="389467" y="371814"/>
            <a:ext cx="8378397" cy="683097"/>
          </a:xfrm>
          <a:prstGeom prst="rect">
            <a:avLst/>
          </a:prstGeom>
        </p:spPr>
        <p:txBody>
          <a:bodyPr anchor="ctr"/>
          <a:lstStyle>
            <a:lvl1pPr>
              <a:buNone/>
              <a:defRPr sz="3733" b="0" i="0">
                <a:solidFill>
                  <a:srgbClr val="006171"/>
                </a:solidFill>
                <a:latin typeface="+mj-lt"/>
              </a:defRPr>
            </a:lvl1pPr>
          </a:lstStyle>
          <a:p>
            <a:pPr lvl="0"/>
            <a:r>
              <a:rPr lang="en-US"/>
              <a:t>Headline</a:t>
            </a:r>
          </a:p>
        </p:txBody>
      </p:sp>
      <p:sp>
        <p:nvSpPr>
          <p:cNvPr id="10" name="Text Placeholder 9">
            <a:extLst>
              <a:ext uri="{FF2B5EF4-FFF2-40B4-BE49-F238E27FC236}">
                <a16:creationId xmlns:a16="http://schemas.microsoft.com/office/drawing/2014/main" id="{6CC769BC-BFC1-475E-ABE3-2C4EE462CE87}"/>
              </a:ext>
            </a:extLst>
          </p:cNvPr>
          <p:cNvSpPr>
            <a:spLocks noGrp="1"/>
          </p:cNvSpPr>
          <p:nvPr>
            <p:ph type="body" sz="quarter" idx="11" hasCustomPrompt="1"/>
          </p:nvPr>
        </p:nvSpPr>
        <p:spPr>
          <a:xfrm>
            <a:off x="640405" y="1007351"/>
            <a:ext cx="8127460" cy="475576"/>
          </a:xfrm>
          <a:prstGeom prst="rect">
            <a:avLst/>
          </a:prstGeom>
        </p:spPr>
        <p:txBody>
          <a:bodyPr anchor="ctr"/>
          <a:lstStyle>
            <a:lvl1pPr>
              <a:buNone/>
              <a:defRPr sz="2400">
                <a:solidFill>
                  <a:srgbClr val="FFAB40"/>
                </a:solidFill>
                <a:latin typeface="Roboto" panose="02000000000000000000" pitchFamily="2" charset="0"/>
                <a:ea typeface="Roboto" panose="02000000000000000000" pitchFamily="2" charset="0"/>
              </a:defRPr>
            </a:lvl1pPr>
          </a:lstStyle>
          <a:p>
            <a:pPr lvl="0"/>
            <a:r>
              <a:rPr lang="en-US"/>
              <a:t>Sub Head</a:t>
            </a:r>
          </a:p>
        </p:txBody>
      </p:sp>
      <p:sp>
        <p:nvSpPr>
          <p:cNvPr id="11" name="Text Placeholder 3">
            <a:extLst>
              <a:ext uri="{FF2B5EF4-FFF2-40B4-BE49-F238E27FC236}">
                <a16:creationId xmlns:a16="http://schemas.microsoft.com/office/drawing/2014/main" id="{CA6377CE-072E-4B91-B2BD-C4105F3C4BC2}"/>
              </a:ext>
            </a:extLst>
          </p:cNvPr>
          <p:cNvSpPr>
            <a:spLocks noGrp="1"/>
          </p:cNvSpPr>
          <p:nvPr>
            <p:ph type="body" sz="quarter" idx="13" hasCustomPrompt="1"/>
          </p:nvPr>
        </p:nvSpPr>
        <p:spPr>
          <a:xfrm>
            <a:off x="1015707" y="1546823"/>
            <a:ext cx="7752156" cy="4756701"/>
          </a:xfrm>
          <a:prstGeom prst="rect">
            <a:avLst/>
          </a:prstGeom>
        </p:spPr>
        <p:txBody>
          <a:bodyPr/>
          <a:lstStyle>
            <a:lvl1pPr>
              <a:spcBef>
                <a:spcPts val="533"/>
              </a:spcBef>
              <a:buNone/>
              <a:defRPr sz="2133" b="0">
                <a:solidFill>
                  <a:srgbClr val="777777"/>
                </a:solidFill>
                <a:latin typeface="Roboto Light" panose="02000000000000000000" pitchFamily="2" charset="0"/>
                <a:ea typeface="Roboto Light" panose="02000000000000000000" pitchFamily="2" charset="0"/>
                <a:cs typeface="Roboto" panose="02000000000000000000" pitchFamily="2" charset="0"/>
              </a:defRPr>
            </a:lvl1pPr>
            <a:lvl2pPr>
              <a:spcBef>
                <a:spcPts val="533"/>
              </a:spcBef>
              <a:defRPr sz="1867" b="0">
                <a:solidFill>
                  <a:srgbClr val="777777"/>
                </a:solidFill>
                <a:latin typeface="Roboto Light" panose="02000000000000000000" pitchFamily="2" charset="0"/>
                <a:ea typeface="Roboto Light" panose="02000000000000000000" pitchFamily="2" charset="0"/>
              </a:defRPr>
            </a:lvl2pPr>
            <a:lvl3pPr>
              <a:spcBef>
                <a:spcPts val="533"/>
              </a:spcBef>
              <a:defRPr sz="1600" b="0">
                <a:solidFill>
                  <a:srgbClr val="777777"/>
                </a:solidFill>
                <a:latin typeface="Roboto Light" panose="02000000000000000000" pitchFamily="2" charset="0"/>
                <a:ea typeface="Roboto Light" panose="02000000000000000000" pitchFamily="2" charset="0"/>
              </a:defRPr>
            </a:lvl3pPr>
            <a:lvl4pPr>
              <a:spcBef>
                <a:spcPts val="533"/>
              </a:spcBef>
              <a:defRPr sz="1600" b="0">
                <a:solidFill>
                  <a:srgbClr val="777777"/>
                </a:solidFill>
                <a:latin typeface="Roboto Light" panose="02000000000000000000" pitchFamily="2" charset="0"/>
                <a:ea typeface="Roboto Light" panose="02000000000000000000" pitchFamily="2" charset="0"/>
              </a:defRPr>
            </a:lvl4pPr>
            <a:lvl5pPr>
              <a:spcBef>
                <a:spcPts val="533"/>
              </a:spcBef>
              <a:defRPr sz="1600" b="0">
                <a:solidFill>
                  <a:srgbClr val="777777"/>
                </a:solidFill>
                <a:latin typeface="Roboto Light" panose="02000000000000000000" pitchFamily="2" charset="0"/>
                <a:ea typeface="Roboto Light" panose="02000000000000000000" pitchFamily="2" charset="0"/>
              </a:defRPr>
            </a:lvl5pPr>
          </a:lstStyle>
          <a:p>
            <a:pPr lvl="0"/>
            <a:r>
              <a:rPr lang="en-US"/>
              <a:t>Body</a:t>
            </a:r>
          </a:p>
        </p:txBody>
      </p:sp>
    </p:spTree>
    <p:extLst>
      <p:ext uri="{BB962C8B-B14F-4D97-AF65-F5344CB8AC3E}">
        <p14:creationId xmlns:p14="http://schemas.microsoft.com/office/powerpoint/2010/main" val="26536585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23CF2B-1A7A-634D-BC91-B09FC07D7C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54999" y="5969803"/>
            <a:ext cx="1699360" cy="698772"/>
          </a:xfrm>
          <a:prstGeom prst="rect">
            <a:avLst/>
          </a:prstGeom>
        </p:spPr>
      </p:pic>
      <p:sp>
        <p:nvSpPr>
          <p:cNvPr id="9" name="Text Placeholder 7">
            <a:extLst>
              <a:ext uri="{FF2B5EF4-FFF2-40B4-BE49-F238E27FC236}">
                <a16:creationId xmlns:a16="http://schemas.microsoft.com/office/drawing/2014/main" id="{7C55BF8D-7A5C-455E-AD99-E9FE6AFD282B}"/>
              </a:ext>
            </a:extLst>
          </p:cNvPr>
          <p:cNvSpPr>
            <a:spLocks noGrp="1"/>
          </p:cNvSpPr>
          <p:nvPr>
            <p:ph type="body" sz="quarter" idx="10" hasCustomPrompt="1"/>
          </p:nvPr>
        </p:nvSpPr>
        <p:spPr>
          <a:xfrm>
            <a:off x="389467" y="371814"/>
            <a:ext cx="8378397" cy="683097"/>
          </a:xfrm>
          <a:prstGeom prst="rect">
            <a:avLst/>
          </a:prstGeom>
        </p:spPr>
        <p:txBody>
          <a:bodyPr anchor="ctr"/>
          <a:lstStyle>
            <a:lvl1pPr>
              <a:buNone/>
              <a:defRPr sz="3733" b="0" i="0">
                <a:solidFill>
                  <a:srgbClr val="006171"/>
                </a:solidFill>
                <a:latin typeface="+mj-lt"/>
              </a:defRPr>
            </a:lvl1pPr>
          </a:lstStyle>
          <a:p>
            <a:pPr lvl="0"/>
            <a:r>
              <a:rPr lang="en-US"/>
              <a:t>Headline</a:t>
            </a:r>
          </a:p>
        </p:txBody>
      </p:sp>
      <p:sp>
        <p:nvSpPr>
          <p:cNvPr id="10" name="Text Placeholder 9">
            <a:extLst>
              <a:ext uri="{FF2B5EF4-FFF2-40B4-BE49-F238E27FC236}">
                <a16:creationId xmlns:a16="http://schemas.microsoft.com/office/drawing/2014/main" id="{604136F7-8022-484B-A656-42227E11B334}"/>
              </a:ext>
            </a:extLst>
          </p:cNvPr>
          <p:cNvSpPr>
            <a:spLocks noGrp="1"/>
          </p:cNvSpPr>
          <p:nvPr>
            <p:ph type="body" sz="quarter" idx="11" hasCustomPrompt="1"/>
          </p:nvPr>
        </p:nvSpPr>
        <p:spPr>
          <a:xfrm>
            <a:off x="640405" y="1007351"/>
            <a:ext cx="8127460" cy="475576"/>
          </a:xfrm>
          <a:prstGeom prst="rect">
            <a:avLst/>
          </a:prstGeom>
        </p:spPr>
        <p:txBody>
          <a:bodyPr anchor="ctr"/>
          <a:lstStyle>
            <a:lvl1pPr>
              <a:buNone/>
              <a:defRPr sz="2400">
                <a:solidFill>
                  <a:srgbClr val="FFAB40"/>
                </a:solidFill>
                <a:latin typeface="Roboto" panose="02000000000000000000" pitchFamily="2" charset="0"/>
                <a:ea typeface="Roboto" panose="02000000000000000000" pitchFamily="2" charset="0"/>
              </a:defRPr>
            </a:lvl1pPr>
          </a:lstStyle>
          <a:p>
            <a:pPr lvl="0"/>
            <a:r>
              <a:rPr lang="en-US"/>
              <a:t>Sub Head</a:t>
            </a:r>
          </a:p>
        </p:txBody>
      </p:sp>
      <p:sp>
        <p:nvSpPr>
          <p:cNvPr id="11" name="Text Placeholder 3">
            <a:extLst>
              <a:ext uri="{FF2B5EF4-FFF2-40B4-BE49-F238E27FC236}">
                <a16:creationId xmlns:a16="http://schemas.microsoft.com/office/drawing/2014/main" id="{F6031EAA-38C3-454F-938B-50A46C7BC9DF}"/>
              </a:ext>
            </a:extLst>
          </p:cNvPr>
          <p:cNvSpPr>
            <a:spLocks noGrp="1"/>
          </p:cNvSpPr>
          <p:nvPr>
            <p:ph type="body" sz="quarter" idx="13" hasCustomPrompt="1"/>
          </p:nvPr>
        </p:nvSpPr>
        <p:spPr>
          <a:xfrm>
            <a:off x="1015707" y="1546823"/>
            <a:ext cx="7752156" cy="4756701"/>
          </a:xfrm>
          <a:prstGeom prst="rect">
            <a:avLst/>
          </a:prstGeom>
        </p:spPr>
        <p:txBody>
          <a:bodyPr/>
          <a:lstStyle>
            <a:lvl1pPr>
              <a:spcBef>
                <a:spcPts val="533"/>
              </a:spcBef>
              <a:buNone/>
              <a:defRPr sz="2133" b="0">
                <a:solidFill>
                  <a:srgbClr val="777777"/>
                </a:solidFill>
                <a:latin typeface="Roboto Light" panose="02000000000000000000" pitchFamily="2" charset="0"/>
                <a:ea typeface="Roboto Light" panose="02000000000000000000" pitchFamily="2" charset="0"/>
                <a:cs typeface="Roboto" panose="02000000000000000000" pitchFamily="2" charset="0"/>
              </a:defRPr>
            </a:lvl1pPr>
            <a:lvl2pPr>
              <a:spcBef>
                <a:spcPts val="533"/>
              </a:spcBef>
              <a:defRPr sz="1867" b="0">
                <a:solidFill>
                  <a:srgbClr val="777777"/>
                </a:solidFill>
                <a:latin typeface="Roboto Light" panose="02000000000000000000" pitchFamily="2" charset="0"/>
                <a:ea typeface="Roboto Light" panose="02000000000000000000" pitchFamily="2" charset="0"/>
              </a:defRPr>
            </a:lvl2pPr>
            <a:lvl3pPr>
              <a:spcBef>
                <a:spcPts val="533"/>
              </a:spcBef>
              <a:defRPr sz="1600" b="0">
                <a:solidFill>
                  <a:srgbClr val="777777"/>
                </a:solidFill>
                <a:latin typeface="Roboto Light" panose="02000000000000000000" pitchFamily="2" charset="0"/>
                <a:ea typeface="Roboto Light" panose="02000000000000000000" pitchFamily="2" charset="0"/>
              </a:defRPr>
            </a:lvl3pPr>
            <a:lvl4pPr>
              <a:spcBef>
                <a:spcPts val="533"/>
              </a:spcBef>
              <a:defRPr sz="1600" b="0">
                <a:solidFill>
                  <a:srgbClr val="777777"/>
                </a:solidFill>
                <a:latin typeface="Roboto Light" panose="02000000000000000000" pitchFamily="2" charset="0"/>
                <a:ea typeface="Roboto Light" panose="02000000000000000000" pitchFamily="2" charset="0"/>
              </a:defRPr>
            </a:lvl4pPr>
            <a:lvl5pPr>
              <a:spcBef>
                <a:spcPts val="533"/>
              </a:spcBef>
              <a:defRPr sz="1600" b="0">
                <a:solidFill>
                  <a:srgbClr val="777777"/>
                </a:solidFill>
                <a:latin typeface="Roboto Light" panose="02000000000000000000" pitchFamily="2" charset="0"/>
                <a:ea typeface="Roboto Light" panose="02000000000000000000" pitchFamily="2" charset="0"/>
              </a:defRPr>
            </a:lvl5pPr>
          </a:lstStyle>
          <a:p>
            <a:pPr lvl="0"/>
            <a:r>
              <a:rPr lang="en-US"/>
              <a:t>Body</a:t>
            </a:r>
          </a:p>
        </p:txBody>
      </p:sp>
    </p:spTree>
    <p:extLst>
      <p:ext uri="{BB962C8B-B14F-4D97-AF65-F5344CB8AC3E}">
        <p14:creationId xmlns:p14="http://schemas.microsoft.com/office/powerpoint/2010/main" val="17547455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5DE25E-5FEC-B74E-BA35-B46A96BFC9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9052"/>
            <a:ext cx="12192000" cy="6858000"/>
          </a:xfrm>
          <a:prstGeom prst="rect">
            <a:avLst/>
          </a:prstGeom>
        </p:spPr>
      </p:pic>
      <p:sp>
        <p:nvSpPr>
          <p:cNvPr id="9" name="Text Placeholder 7">
            <a:extLst>
              <a:ext uri="{FF2B5EF4-FFF2-40B4-BE49-F238E27FC236}">
                <a16:creationId xmlns:a16="http://schemas.microsoft.com/office/drawing/2014/main" id="{F3261B27-23A3-49FB-BFB5-1D315E802C18}"/>
              </a:ext>
            </a:extLst>
          </p:cNvPr>
          <p:cNvSpPr>
            <a:spLocks noGrp="1"/>
          </p:cNvSpPr>
          <p:nvPr>
            <p:ph type="body" sz="quarter" idx="10" hasCustomPrompt="1"/>
          </p:nvPr>
        </p:nvSpPr>
        <p:spPr>
          <a:xfrm>
            <a:off x="389467" y="371814"/>
            <a:ext cx="8378397" cy="683097"/>
          </a:xfrm>
          <a:prstGeom prst="rect">
            <a:avLst/>
          </a:prstGeom>
        </p:spPr>
        <p:txBody>
          <a:bodyPr anchor="ctr"/>
          <a:lstStyle>
            <a:lvl1pPr>
              <a:buNone/>
              <a:defRPr sz="3733" b="0" i="0">
                <a:solidFill>
                  <a:srgbClr val="006171"/>
                </a:solidFill>
                <a:latin typeface="+mj-lt"/>
              </a:defRPr>
            </a:lvl1pPr>
          </a:lstStyle>
          <a:p>
            <a:pPr lvl="0"/>
            <a:r>
              <a:rPr lang="en-US"/>
              <a:t>Headline</a:t>
            </a:r>
          </a:p>
        </p:txBody>
      </p:sp>
      <p:sp>
        <p:nvSpPr>
          <p:cNvPr id="11" name="Text Placeholder 9">
            <a:extLst>
              <a:ext uri="{FF2B5EF4-FFF2-40B4-BE49-F238E27FC236}">
                <a16:creationId xmlns:a16="http://schemas.microsoft.com/office/drawing/2014/main" id="{3E966E4B-C4A5-4004-B97F-8CC9B4234BFE}"/>
              </a:ext>
            </a:extLst>
          </p:cNvPr>
          <p:cNvSpPr>
            <a:spLocks noGrp="1"/>
          </p:cNvSpPr>
          <p:nvPr>
            <p:ph type="body" sz="quarter" idx="11" hasCustomPrompt="1"/>
          </p:nvPr>
        </p:nvSpPr>
        <p:spPr>
          <a:xfrm>
            <a:off x="640405" y="1007351"/>
            <a:ext cx="8127460" cy="475576"/>
          </a:xfrm>
          <a:prstGeom prst="rect">
            <a:avLst/>
          </a:prstGeom>
        </p:spPr>
        <p:txBody>
          <a:bodyPr anchor="ctr"/>
          <a:lstStyle>
            <a:lvl1pPr>
              <a:buNone/>
              <a:defRPr sz="2400">
                <a:solidFill>
                  <a:srgbClr val="FFAB40"/>
                </a:solidFill>
                <a:latin typeface="Roboto" panose="02000000000000000000" pitchFamily="2" charset="0"/>
                <a:ea typeface="Roboto" panose="02000000000000000000" pitchFamily="2" charset="0"/>
              </a:defRPr>
            </a:lvl1pPr>
          </a:lstStyle>
          <a:p>
            <a:pPr lvl="0"/>
            <a:r>
              <a:rPr lang="en-US"/>
              <a:t>Sub Head</a:t>
            </a:r>
          </a:p>
        </p:txBody>
      </p:sp>
      <p:sp>
        <p:nvSpPr>
          <p:cNvPr id="12" name="Text Placeholder 3">
            <a:extLst>
              <a:ext uri="{FF2B5EF4-FFF2-40B4-BE49-F238E27FC236}">
                <a16:creationId xmlns:a16="http://schemas.microsoft.com/office/drawing/2014/main" id="{82E6F50B-1E11-4F08-AC61-FC430EB75757}"/>
              </a:ext>
            </a:extLst>
          </p:cNvPr>
          <p:cNvSpPr>
            <a:spLocks noGrp="1"/>
          </p:cNvSpPr>
          <p:nvPr>
            <p:ph type="body" sz="quarter" idx="13" hasCustomPrompt="1"/>
          </p:nvPr>
        </p:nvSpPr>
        <p:spPr>
          <a:xfrm>
            <a:off x="1015707" y="1546823"/>
            <a:ext cx="7752156" cy="4756701"/>
          </a:xfrm>
          <a:prstGeom prst="rect">
            <a:avLst/>
          </a:prstGeom>
        </p:spPr>
        <p:txBody>
          <a:bodyPr/>
          <a:lstStyle>
            <a:lvl1pPr>
              <a:spcBef>
                <a:spcPts val="533"/>
              </a:spcBef>
              <a:buNone/>
              <a:defRPr sz="2133" b="0">
                <a:solidFill>
                  <a:srgbClr val="777777"/>
                </a:solidFill>
                <a:latin typeface="Roboto Light" panose="02000000000000000000" pitchFamily="2" charset="0"/>
                <a:ea typeface="Roboto Light" panose="02000000000000000000" pitchFamily="2" charset="0"/>
                <a:cs typeface="Roboto" panose="02000000000000000000" pitchFamily="2" charset="0"/>
              </a:defRPr>
            </a:lvl1pPr>
            <a:lvl2pPr>
              <a:spcBef>
                <a:spcPts val="533"/>
              </a:spcBef>
              <a:defRPr sz="1867" b="0">
                <a:solidFill>
                  <a:srgbClr val="777777"/>
                </a:solidFill>
                <a:latin typeface="Roboto Light" panose="02000000000000000000" pitchFamily="2" charset="0"/>
                <a:ea typeface="Roboto Light" panose="02000000000000000000" pitchFamily="2" charset="0"/>
              </a:defRPr>
            </a:lvl2pPr>
            <a:lvl3pPr>
              <a:spcBef>
                <a:spcPts val="533"/>
              </a:spcBef>
              <a:defRPr sz="1600" b="0">
                <a:solidFill>
                  <a:srgbClr val="777777"/>
                </a:solidFill>
                <a:latin typeface="Roboto Light" panose="02000000000000000000" pitchFamily="2" charset="0"/>
                <a:ea typeface="Roboto Light" panose="02000000000000000000" pitchFamily="2" charset="0"/>
              </a:defRPr>
            </a:lvl3pPr>
            <a:lvl4pPr>
              <a:spcBef>
                <a:spcPts val="533"/>
              </a:spcBef>
              <a:defRPr sz="1600" b="0">
                <a:solidFill>
                  <a:srgbClr val="777777"/>
                </a:solidFill>
                <a:latin typeface="Roboto Light" panose="02000000000000000000" pitchFamily="2" charset="0"/>
                <a:ea typeface="Roboto Light" panose="02000000000000000000" pitchFamily="2" charset="0"/>
              </a:defRPr>
            </a:lvl4pPr>
            <a:lvl5pPr>
              <a:spcBef>
                <a:spcPts val="533"/>
              </a:spcBef>
              <a:defRPr sz="1600" b="0">
                <a:solidFill>
                  <a:srgbClr val="777777"/>
                </a:solidFill>
                <a:latin typeface="Roboto Light" panose="02000000000000000000" pitchFamily="2" charset="0"/>
                <a:ea typeface="Roboto Light" panose="02000000000000000000" pitchFamily="2" charset="0"/>
              </a:defRPr>
            </a:lvl5pPr>
          </a:lstStyle>
          <a:p>
            <a:pPr lvl="0"/>
            <a:r>
              <a:rPr lang="en-US"/>
              <a:t>Body</a:t>
            </a:r>
          </a:p>
        </p:txBody>
      </p:sp>
      <p:pic>
        <p:nvPicPr>
          <p:cNvPr id="2" name="Picture 8" descr="Logo&#10;&#10;Description automatically generated">
            <a:extLst>
              <a:ext uri="{FF2B5EF4-FFF2-40B4-BE49-F238E27FC236}">
                <a16:creationId xmlns:a16="http://schemas.microsoft.com/office/drawing/2014/main" id="{9626B7F2-B1B5-4B3A-14FF-D08D07052C5D}"/>
              </a:ext>
            </a:extLst>
          </p:cNvPr>
          <p:cNvPicPr>
            <a:picLocks noChangeAspect="1"/>
          </p:cNvPicPr>
          <p:nvPr userDrawn="1"/>
        </p:nvPicPr>
        <p:blipFill>
          <a:blip r:embed="rId3"/>
          <a:stretch>
            <a:fillRect/>
          </a:stretch>
        </p:blipFill>
        <p:spPr>
          <a:xfrm>
            <a:off x="9769706" y="5735781"/>
            <a:ext cx="2223908" cy="1122220"/>
          </a:xfrm>
          <a:prstGeom prst="rect">
            <a:avLst/>
          </a:prstGeom>
        </p:spPr>
      </p:pic>
    </p:spTree>
    <p:extLst>
      <p:ext uri="{BB962C8B-B14F-4D97-AF65-F5344CB8AC3E}">
        <p14:creationId xmlns:p14="http://schemas.microsoft.com/office/powerpoint/2010/main" val="15044086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881083-9B57-4546-B927-A95EAC5ED9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 Placeholder 7">
            <a:extLst>
              <a:ext uri="{FF2B5EF4-FFF2-40B4-BE49-F238E27FC236}">
                <a16:creationId xmlns:a16="http://schemas.microsoft.com/office/drawing/2014/main" id="{052354AD-EC74-4CC8-A436-B3C1CA9768C2}"/>
              </a:ext>
            </a:extLst>
          </p:cNvPr>
          <p:cNvSpPr>
            <a:spLocks noGrp="1"/>
          </p:cNvSpPr>
          <p:nvPr>
            <p:ph type="body" sz="quarter" idx="10" hasCustomPrompt="1"/>
          </p:nvPr>
        </p:nvSpPr>
        <p:spPr>
          <a:xfrm>
            <a:off x="389467" y="371814"/>
            <a:ext cx="8378397" cy="683097"/>
          </a:xfrm>
          <a:prstGeom prst="rect">
            <a:avLst/>
          </a:prstGeom>
        </p:spPr>
        <p:txBody>
          <a:bodyPr anchor="ctr"/>
          <a:lstStyle>
            <a:lvl1pPr>
              <a:buNone/>
              <a:defRPr sz="3733" b="0" i="0">
                <a:solidFill>
                  <a:srgbClr val="006171"/>
                </a:solidFill>
                <a:latin typeface="+mj-lt"/>
              </a:defRPr>
            </a:lvl1pPr>
          </a:lstStyle>
          <a:p>
            <a:pPr lvl="0"/>
            <a:r>
              <a:rPr lang="en-US"/>
              <a:t>Headline</a:t>
            </a:r>
          </a:p>
        </p:txBody>
      </p:sp>
      <p:sp>
        <p:nvSpPr>
          <p:cNvPr id="12" name="Text Placeholder 9">
            <a:extLst>
              <a:ext uri="{FF2B5EF4-FFF2-40B4-BE49-F238E27FC236}">
                <a16:creationId xmlns:a16="http://schemas.microsoft.com/office/drawing/2014/main" id="{7241BF47-2EA3-40E1-B162-A52191126C71}"/>
              </a:ext>
            </a:extLst>
          </p:cNvPr>
          <p:cNvSpPr>
            <a:spLocks noGrp="1"/>
          </p:cNvSpPr>
          <p:nvPr>
            <p:ph type="body" sz="quarter" idx="11" hasCustomPrompt="1"/>
          </p:nvPr>
        </p:nvSpPr>
        <p:spPr>
          <a:xfrm>
            <a:off x="640405" y="1007351"/>
            <a:ext cx="8127460" cy="475576"/>
          </a:xfrm>
          <a:prstGeom prst="rect">
            <a:avLst/>
          </a:prstGeom>
        </p:spPr>
        <p:txBody>
          <a:bodyPr anchor="ctr"/>
          <a:lstStyle>
            <a:lvl1pPr>
              <a:buNone/>
              <a:defRPr sz="2400">
                <a:solidFill>
                  <a:srgbClr val="FFAB40"/>
                </a:solidFill>
                <a:latin typeface="Roboto" panose="02000000000000000000" pitchFamily="2" charset="0"/>
                <a:ea typeface="Roboto" panose="02000000000000000000" pitchFamily="2" charset="0"/>
              </a:defRPr>
            </a:lvl1pPr>
          </a:lstStyle>
          <a:p>
            <a:pPr lvl="0"/>
            <a:r>
              <a:rPr lang="en-US"/>
              <a:t>Sub Head</a:t>
            </a:r>
          </a:p>
        </p:txBody>
      </p:sp>
      <p:sp>
        <p:nvSpPr>
          <p:cNvPr id="13" name="Text Placeholder 3">
            <a:extLst>
              <a:ext uri="{FF2B5EF4-FFF2-40B4-BE49-F238E27FC236}">
                <a16:creationId xmlns:a16="http://schemas.microsoft.com/office/drawing/2014/main" id="{2DA096C5-362A-4EEB-8255-B2A999D8E953}"/>
              </a:ext>
            </a:extLst>
          </p:cNvPr>
          <p:cNvSpPr>
            <a:spLocks noGrp="1"/>
          </p:cNvSpPr>
          <p:nvPr>
            <p:ph type="body" sz="quarter" idx="13" hasCustomPrompt="1"/>
          </p:nvPr>
        </p:nvSpPr>
        <p:spPr>
          <a:xfrm>
            <a:off x="1015707" y="1546823"/>
            <a:ext cx="7752156" cy="4756701"/>
          </a:xfrm>
          <a:prstGeom prst="rect">
            <a:avLst/>
          </a:prstGeom>
        </p:spPr>
        <p:txBody>
          <a:bodyPr/>
          <a:lstStyle>
            <a:lvl1pPr>
              <a:spcBef>
                <a:spcPts val="533"/>
              </a:spcBef>
              <a:buNone/>
              <a:defRPr sz="2133" b="0">
                <a:solidFill>
                  <a:srgbClr val="777777"/>
                </a:solidFill>
                <a:latin typeface="Roboto Light" panose="02000000000000000000" pitchFamily="2" charset="0"/>
                <a:ea typeface="Roboto Light" panose="02000000000000000000" pitchFamily="2" charset="0"/>
                <a:cs typeface="Roboto" panose="02000000000000000000" pitchFamily="2" charset="0"/>
              </a:defRPr>
            </a:lvl1pPr>
            <a:lvl2pPr>
              <a:spcBef>
                <a:spcPts val="533"/>
              </a:spcBef>
              <a:defRPr sz="1867" b="0">
                <a:solidFill>
                  <a:srgbClr val="777777"/>
                </a:solidFill>
                <a:latin typeface="Roboto Light" panose="02000000000000000000" pitchFamily="2" charset="0"/>
                <a:ea typeface="Roboto Light" panose="02000000000000000000" pitchFamily="2" charset="0"/>
              </a:defRPr>
            </a:lvl2pPr>
            <a:lvl3pPr>
              <a:spcBef>
                <a:spcPts val="533"/>
              </a:spcBef>
              <a:defRPr sz="1600" b="0">
                <a:solidFill>
                  <a:srgbClr val="777777"/>
                </a:solidFill>
                <a:latin typeface="Roboto Light" panose="02000000000000000000" pitchFamily="2" charset="0"/>
                <a:ea typeface="Roboto Light" panose="02000000000000000000" pitchFamily="2" charset="0"/>
              </a:defRPr>
            </a:lvl3pPr>
            <a:lvl4pPr>
              <a:spcBef>
                <a:spcPts val="533"/>
              </a:spcBef>
              <a:defRPr sz="1600" b="0">
                <a:solidFill>
                  <a:srgbClr val="777777"/>
                </a:solidFill>
                <a:latin typeface="Roboto Light" panose="02000000000000000000" pitchFamily="2" charset="0"/>
                <a:ea typeface="Roboto Light" panose="02000000000000000000" pitchFamily="2" charset="0"/>
              </a:defRPr>
            </a:lvl4pPr>
            <a:lvl5pPr>
              <a:spcBef>
                <a:spcPts val="533"/>
              </a:spcBef>
              <a:defRPr sz="1600" b="0">
                <a:solidFill>
                  <a:srgbClr val="777777"/>
                </a:solidFill>
                <a:latin typeface="Roboto Light" panose="02000000000000000000" pitchFamily="2" charset="0"/>
                <a:ea typeface="Roboto Light" panose="02000000000000000000" pitchFamily="2" charset="0"/>
              </a:defRPr>
            </a:lvl5pPr>
          </a:lstStyle>
          <a:p>
            <a:pPr lvl="0"/>
            <a:r>
              <a:rPr lang="en-US"/>
              <a:t>Body</a:t>
            </a:r>
          </a:p>
        </p:txBody>
      </p:sp>
      <p:pic>
        <p:nvPicPr>
          <p:cNvPr id="2" name="Picture 8" descr="Logo&#10;&#10;Description automatically generated">
            <a:extLst>
              <a:ext uri="{FF2B5EF4-FFF2-40B4-BE49-F238E27FC236}">
                <a16:creationId xmlns:a16="http://schemas.microsoft.com/office/drawing/2014/main" id="{AE9F2F88-BEC6-A052-D767-866CB1049817}"/>
              </a:ext>
            </a:extLst>
          </p:cNvPr>
          <p:cNvPicPr>
            <a:picLocks noChangeAspect="1"/>
          </p:cNvPicPr>
          <p:nvPr userDrawn="1"/>
        </p:nvPicPr>
        <p:blipFill>
          <a:blip r:embed="rId3"/>
          <a:stretch>
            <a:fillRect/>
          </a:stretch>
        </p:blipFill>
        <p:spPr>
          <a:xfrm>
            <a:off x="9769706" y="5735781"/>
            <a:ext cx="2223908" cy="1122220"/>
          </a:xfrm>
          <a:prstGeom prst="rect">
            <a:avLst/>
          </a:prstGeom>
        </p:spPr>
      </p:pic>
    </p:spTree>
    <p:extLst>
      <p:ext uri="{BB962C8B-B14F-4D97-AF65-F5344CB8AC3E}">
        <p14:creationId xmlns:p14="http://schemas.microsoft.com/office/powerpoint/2010/main" val="4012321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E4CB67-FDF0-AA42-A396-75763721FE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 Placeholder 7">
            <a:extLst>
              <a:ext uri="{FF2B5EF4-FFF2-40B4-BE49-F238E27FC236}">
                <a16:creationId xmlns:a16="http://schemas.microsoft.com/office/drawing/2014/main" id="{8BF02825-7C11-457E-ADE3-DDC2F077B3C6}"/>
              </a:ext>
            </a:extLst>
          </p:cNvPr>
          <p:cNvSpPr>
            <a:spLocks noGrp="1"/>
          </p:cNvSpPr>
          <p:nvPr>
            <p:ph type="body" sz="quarter" idx="10" hasCustomPrompt="1"/>
          </p:nvPr>
        </p:nvSpPr>
        <p:spPr>
          <a:xfrm>
            <a:off x="389467" y="371814"/>
            <a:ext cx="8378397" cy="683097"/>
          </a:xfrm>
          <a:prstGeom prst="rect">
            <a:avLst/>
          </a:prstGeom>
        </p:spPr>
        <p:txBody>
          <a:bodyPr anchor="ctr"/>
          <a:lstStyle>
            <a:lvl1pPr>
              <a:buNone/>
              <a:defRPr sz="3733" b="0" i="0">
                <a:solidFill>
                  <a:srgbClr val="006171"/>
                </a:solidFill>
                <a:latin typeface="+mj-lt"/>
              </a:defRPr>
            </a:lvl1pPr>
          </a:lstStyle>
          <a:p>
            <a:pPr lvl="0"/>
            <a:r>
              <a:rPr lang="en-US"/>
              <a:t>Headline</a:t>
            </a:r>
          </a:p>
        </p:txBody>
      </p:sp>
      <p:sp>
        <p:nvSpPr>
          <p:cNvPr id="12" name="Text Placeholder 9">
            <a:extLst>
              <a:ext uri="{FF2B5EF4-FFF2-40B4-BE49-F238E27FC236}">
                <a16:creationId xmlns:a16="http://schemas.microsoft.com/office/drawing/2014/main" id="{FD38A023-F4DB-448B-9027-39C24406F182}"/>
              </a:ext>
            </a:extLst>
          </p:cNvPr>
          <p:cNvSpPr>
            <a:spLocks noGrp="1"/>
          </p:cNvSpPr>
          <p:nvPr>
            <p:ph type="body" sz="quarter" idx="11" hasCustomPrompt="1"/>
          </p:nvPr>
        </p:nvSpPr>
        <p:spPr>
          <a:xfrm>
            <a:off x="640405" y="1007351"/>
            <a:ext cx="8127460" cy="475576"/>
          </a:xfrm>
          <a:prstGeom prst="rect">
            <a:avLst/>
          </a:prstGeom>
        </p:spPr>
        <p:txBody>
          <a:bodyPr anchor="ctr"/>
          <a:lstStyle>
            <a:lvl1pPr>
              <a:buNone/>
              <a:defRPr sz="2400">
                <a:solidFill>
                  <a:srgbClr val="FFAB40"/>
                </a:solidFill>
                <a:latin typeface="Roboto" panose="02000000000000000000" pitchFamily="2" charset="0"/>
                <a:ea typeface="Roboto" panose="02000000000000000000" pitchFamily="2" charset="0"/>
              </a:defRPr>
            </a:lvl1pPr>
          </a:lstStyle>
          <a:p>
            <a:pPr lvl="0"/>
            <a:r>
              <a:rPr lang="en-US"/>
              <a:t>Sub Head</a:t>
            </a:r>
          </a:p>
        </p:txBody>
      </p:sp>
      <p:sp>
        <p:nvSpPr>
          <p:cNvPr id="13" name="Text Placeholder 3">
            <a:extLst>
              <a:ext uri="{FF2B5EF4-FFF2-40B4-BE49-F238E27FC236}">
                <a16:creationId xmlns:a16="http://schemas.microsoft.com/office/drawing/2014/main" id="{C2ED389D-5338-49AE-91F9-9D693EA96223}"/>
              </a:ext>
            </a:extLst>
          </p:cNvPr>
          <p:cNvSpPr>
            <a:spLocks noGrp="1"/>
          </p:cNvSpPr>
          <p:nvPr>
            <p:ph type="body" sz="quarter" idx="13" hasCustomPrompt="1"/>
          </p:nvPr>
        </p:nvSpPr>
        <p:spPr>
          <a:xfrm>
            <a:off x="1015707" y="1546823"/>
            <a:ext cx="7752156" cy="4756701"/>
          </a:xfrm>
          <a:prstGeom prst="rect">
            <a:avLst/>
          </a:prstGeom>
        </p:spPr>
        <p:txBody>
          <a:bodyPr/>
          <a:lstStyle>
            <a:lvl1pPr>
              <a:spcBef>
                <a:spcPts val="533"/>
              </a:spcBef>
              <a:buNone/>
              <a:defRPr sz="2133" b="0">
                <a:solidFill>
                  <a:srgbClr val="777777"/>
                </a:solidFill>
                <a:latin typeface="Roboto Light" panose="02000000000000000000" pitchFamily="2" charset="0"/>
                <a:ea typeface="Roboto Light" panose="02000000000000000000" pitchFamily="2" charset="0"/>
                <a:cs typeface="Roboto" panose="02000000000000000000" pitchFamily="2" charset="0"/>
              </a:defRPr>
            </a:lvl1pPr>
            <a:lvl2pPr>
              <a:spcBef>
                <a:spcPts val="533"/>
              </a:spcBef>
              <a:defRPr sz="1867" b="0">
                <a:solidFill>
                  <a:srgbClr val="777777"/>
                </a:solidFill>
                <a:latin typeface="Roboto Light" panose="02000000000000000000" pitchFamily="2" charset="0"/>
                <a:ea typeface="Roboto Light" panose="02000000000000000000" pitchFamily="2" charset="0"/>
              </a:defRPr>
            </a:lvl2pPr>
            <a:lvl3pPr>
              <a:spcBef>
                <a:spcPts val="533"/>
              </a:spcBef>
              <a:defRPr sz="1600" b="0">
                <a:solidFill>
                  <a:srgbClr val="777777"/>
                </a:solidFill>
                <a:latin typeface="Roboto Light" panose="02000000000000000000" pitchFamily="2" charset="0"/>
                <a:ea typeface="Roboto Light" panose="02000000000000000000" pitchFamily="2" charset="0"/>
              </a:defRPr>
            </a:lvl3pPr>
            <a:lvl4pPr>
              <a:spcBef>
                <a:spcPts val="533"/>
              </a:spcBef>
              <a:defRPr sz="1600" b="0">
                <a:solidFill>
                  <a:srgbClr val="777777"/>
                </a:solidFill>
                <a:latin typeface="Roboto Light" panose="02000000000000000000" pitchFamily="2" charset="0"/>
                <a:ea typeface="Roboto Light" panose="02000000000000000000" pitchFamily="2" charset="0"/>
              </a:defRPr>
            </a:lvl4pPr>
            <a:lvl5pPr>
              <a:spcBef>
                <a:spcPts val="533"/>
              </a:spcBef>
              <a:defRPr sz="1600" b="0">
                <a:solidFill>
                  <a:srgbClr val="777777"/>
                </a:solidFill>
                <a:latin typeface="Roboto Light" panose="02000000000000000000" pitchFamily="2" charset="0"/>
                <a:ea typeface="Roboto Light" panose="02000000000000000000" pitchFamily="2" charset="0"/>
              </a:defRPr>
            </a:lvl5pPr>
          </a:lstStyle>
          <a:p>
            <a:pPr lvl="0"/>
            <a:r>
              <a:rPr lang="en-US"/>
              <a:t>Body</a:t>
            </a:r>
          </a:p>
        </p:txBody>
      </p:sp>
      <p:pic>
        <p:nvPicPr>
          <p:cNvPr id="2" name="Picture 8" descr="Logo&#10;&#10;Description automatically generated">
            <a:extLst>
              <a:ext uri="{FF2B5EF4-FFF2-40B4-BE49-F238E27FC236}">
                <a16:creationId xmlns:a16="http://schemas.microsoft.com/office/drawing/2014/main" id="{71AC7CC6-B076-CB38-4AAD-9120363E597B}"/>
              </a:ext>
            </a:extLst>
          </p:cNvPr>
          <p:cNvPicPr>
            <a:picLocks noChangeAspect="1"/>
          </p:cNvPicPr>
          <p:nvPr userDrawn="1"/>
        </p:nvPicPr>
        <p:blipFill>
          <a:blip r:embed="rId3"/>
          <a:stretch>
            <a:fillRect/>
          </a:stretch>
        </p:blipFill>
        <p:spPr>
          <a:xfrm>
            <a:off x="9769706" y="5735781"/>
            <a:ext cx="2223908" cy="1122220"/>
          </a:xfrm>
          <a:prstGeom prst="rect">
            <a:avLst/>
          </a:prstGeom>
        </p:spPr>
      </p:pic>
    </p:spTree>
    <p:extLst>
      <p:ext uri="{BB962C8B-B14F-4D97-AF65-F5344CB8AC3E}">
        <p14:creationId xmlns:p14="http://schemas.microsoft.com/office/powerpoint/2010/main" val="16747257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FE2955-015D-8A44-8F8B-629B90CB139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Text Placeholder 7">
            <a:extLst>
              <a:ext uri="{FF2B5EF4-FFF2-40B4-BE49-F238E27FC236}">
                <a16:creationId xmlns:a16="http://schemas.microsoft.com/office/drawing/2014/main" id="{F3473551-7B4F-490F-B676-1AED52CBB604}"/>
              </a:ext>
            </a:extLst>
          </p:cNvPr>
          <p:cNvSpPr>
            <a:spLocks noGrp="1"/>
          </p:cNvSpPr>
          <p:nvPr>
            <p:ph type="body" sz="quarter" idx="10" hasCustomPrompt="1"/>
          </p:nvPr>
        </p:nvSpPr>
        <p:spPr>
          <a:xfrm>
            <a:off x="389467" y="371814"/>
            <a:ext cx="8378397" cy="683097"/>
          </a:xfrm>
          <a:prstGeom prst="rect">
            <a:avLst/>
          </a:prstGeom>
        </p:spPr>
        <p:txBody>
          <a:bodyPr anchor="ctr"/>
          <a:lstStyle>
            <a:lvl1pPr>
              <a:buNone/>
              <a:defRPr sz="3733" b="0" i="0">
                <a:solidFill>
                  <a:srgbClr val="006171"/>
                </a:solidFill>
                <a:latin typeface="+mj-lt"/>
              </a:defRPr>
            </a:lvl1pPr>
          </a:lstStyle>
          <a:p>
            <a:pPr lvl="0"/>
            <a:r>
              <a:rPr lang="en-US"/>
              <a:t>Headline</a:t>
            </a:r>
          </a:p>
        </p:txBody>
      </p:sp>
      <p:sp>
        <p:nvSpPr>
          <p:cNvPr id="13" name="Text Placeholder 9">
            <a:extLst>
              <a:ext uri="{FF2B5EF4-FFF2-40B4-BE49-F238E27FC236}">
                <a16:creationId xmlns:a16="http://schemas.microsoft.com/office/drawing/2014/main" id="{52900CC2-2134-4FA6-A6EF-FB54EF1A0D89}"/>
              </a:ext>
            </a:extLst>
          </p:cNvPr>
          <p:cNvSpPr>
            <a:spLocks noGrp="1"/>
          </p:cNvSpPr>
          <p:nvPr>
            <p:ph type="body" sz="quarter" idx="11" hasCustomPrompt="1"/>
          </p:nvPr>
        </p:nvSpPr>
        <p:spPr>
          <a:xfrm>
            <a:off x="640405" y="1007351"/>
            <a:ext cx="8127460" cy="475576"/>
          </a:xfrm>
          <a:prstGeom prst="rect">
            <a:avLst/>
          </a:prstGeom>
        </p:spPr>
        <p:txBody>
          <a:bodyPr anchor="ctr"/>
          <a:lstStyle>
            <a:lvl1pPr>
              <a:buNone/>
              <a:defRPr sz="2400">
                <a:solidFill>
                  <a:srgbClr val="FFAB40"/>
                </a:solidFill>
                <a:latin typeface="Roboto" panose="02000000000000000000" pitchFamily="2" charset="0"/>
                <a:ea typeface="Roboto" panose="02000000000000000000" pitchFamily="2" charset="0"/>
              </a:defRPr>
            </a:lvl1pPr>
          </a:lstStyle>
          <a:p>
            <a:pPr lvl="0"/>
            <a:r>
              <a:rPr lang="en-US"/>
              <a:t>Sub Head</a:t>
            </a:r>
          </a:p>
        </p:txBody>
      </p:sp>
      <p:sp>
        <p:nvSpPr>
          <p:cNvPr id="14" name="Text Placeholder 3">
            <a:extLst>
              <a:ext uri="{FF2B5EF4-FFF2-40B4-BE49-F238E27FC236}">
                <a16:creationId xmlns:a16="http://schemas.microsoft.com/office/drawing/2014/main" id="{1BFC9CD5-94D4-4951-857C-D5931168ED26}"/>
              </a:ext>
            </a:extLst>
          </p:cNvPr>
          <p:cNvSpPr>
            <a:spLocks noGrp="1"/>
          </p:cNvSpPr>
          <p:nvPr>
            <p:ph type="body" sz="quarter" idx="13" hasCustomPrompt="1"/>
          </p:nvPr>
        </p:nvSpPr>
        <p:spPr>
          <a:xfrm>
            <a:off x="1015707" y="1546823"/>
            <a:ext cx="7752156" cy="4756701"/>
          </a:xfrm>
          <a:prstGeom prst="rect">
            <a:avLst/>
          </a:prstGeom>
        </p:spPr>
        <p:txBody>
          <a:bodyPr/>
          <a:lstStyle>
            <a:lvl1pPr>
              <a:spcBef>
                <a:spcPts val="533"/>
              </a:spcBef>
              <a:buNone/>
              <a:defRPr sz="2133" b="0">
                <a:solidFill>
                  <a:srgbClr val="777777"/>
                </a:solidFill>
                <a:latin typeface="Roboto Light" panose="02000000000000000000" pitchFamily="2" charset="0"/>
                <a:ea typeface="Roboto Light" panose="02000000000000000000" pitchFamily="2" charset="0"/>
                <a:cs typeface="Roboto" panose="02000000000000000000" pitchFamily="2" charset="0"/>
              </a:defRPr>
            </a:lvl1pPr>
            <a:lvl2pPr>
              <a:spcBef>
                <a:spcPts val="533"/>
              </a:spcBef>
              <a:defRPr sz="1867" b="0">
                <a:solidFill>
                  <a:srgbClr val="777777"/>
                </a:solidFill>
                <a:latin typeface="Roboto Light" panose="02000000000000000000" pitchFamily="2" charset="0"/>
                <a:ea typeface="Roboto Light" panose="02000000000000000000" pitchFamily="2" charset="0"/>
              </a:defRPr>
            </a:lvl2pPr>
            <a:lvl3pPr>
              <a:spcBef>
                <a:spcPts val="533"/>
              </a:spcBef>
              <a:defRPr sz="1600" b="0">
                <a:solidFill>
                  <a:srgbClr val="777777"/>
                </a:solidFill>
                <a:latin typeface="Roboto Light" panose="02000000000000000000" pitchFamily="2" charset="0"/>
                <a:ea typeface="Roboto Light" panose="02000000000000000000" pitchFamily="2" charset="0"/>
              </a:defRPr>
            </a:lvl3pPr>
            <a:lvl4pPr>
              <a:spcBef>
                <a:spcPts val="533"/>
              </a:spcBef>
              <a:defRPr sz="1600" b="0">
                <a:solidFill>
                  <a:srgbClr val="777777"/>
                </a:solidFill>
                <a:latin typeface="Roboto Light" panose="02000000000000000000" pitchFamily="2" charset="0"/>
                <a:ea typeface="Roboto Light" panose="02000000000000000000" pitchFamily="2" charset="0"/>
              </a:defRPr>
            </a:lvl4pPr>
            <a:lvl5pPr>
              <a:spcBef>
                <a:spcPts val="533"/>
              </a:spcBef>
              <a:defRPr sz="1600" b="0">
                <a:solidFill>
                  <a:srgbClr val="777777"/>
                </a:solidFill>
                <a:latin typeface="Roboto Light" panose="02000000000000000000" pitchFamily="2" charset="0"/>
                <a:ea typeface="Roboto Light" panose="02000000000000000000" pitchFamily="2" charset="0"/>
              </a:defRPr>
            </a:lvl5pPr>
          </a:lstStyle>
          <a:p>
            <a:pPr lvl="0"/>
            <a:r>
              <a:rPr lang="en-US"/>
              <a:t>Body</a:t>
            </a:r>
          </a:p>
        </p:txBody>
      </p:sp>
      <p:pic>
        <p:nvPicPr>
          <p:cNvPr id="2" name="Picture 8" descr="Logo&#10;&#10;Description automatically generated">
            <a:extLst>
              <a:ext uri="{FF2B5EF4-FFF2-40B4-BE49-F238E27FC236}">
                <a16:creationId xmlns:a16="http://schemas.microsoft.com/office/drawing/2014/main" id="{747D9BEF-9BC6-7216-1C2F-F6D132F1666A}"/>
              </a:ext>
            </a:extLst>
          </p:cNvPr>
          <p:cNvPicPr>
            <a:picLocks noChangeAspect="1"/>
          </p:cNvPicPr>
          <p:nvPr userDrawn="1"/>
        </p:nvPicPr>
        <p:blipFill>
          <a:blip r:embed="rId3"/>
          <a:stretch>
            <a:fillRect/>
          </a:stretch>
        </p:blipFill>
        <p:spPr>
          <a:xfrm>
            <a:off x="9769706" y="5735781"/>
            <a:ext cx="2223908" cy="1122220"/>
          </a:xfrm>
          <a:prstGeom prst="rect">
            <a:avLst/>
          </a:prstGeom>
        </p:spPr>
      </p:pic>
    </p:spTree>
    <p:extLst>
      <p:ext uri="{BB962C8B-B14F-4D97-AF65-F5344CB8AC3E}">
        <p14:creationId xmlns:p14="http://schemas.microsoft.com/office/powerpoint/2010/main" val="6289199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5C37BA-0DFA-794D-9C0A-D0489BA672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7">
            <a:extLst>
              <a:ext uri="{FF2B5EF4-FFF2-40B4-BE49-F238E27FC236}">
                <a16:creationId xmlns:a16="http://schemas.microsoft.com/office/drawing/2014/main" id="{1559F011-6CB4-47BF-AB29-657F659782AB}"/>
              </a:ext>
            </a:extLst>
          </p:cNvPr>
          <p:cNvSpPr>
            <a:spLocks noGrp="1"/>
          </p:cNvSpPr>
          <p:nvPr>
            <p:ph type="body" sz="quarter" idx="10" hasCustomPrompt="1"/>
          </p:nvPr>
        </p:nvSpPr>
        <p:spPr>
          <a:xfrm>
            <a:off x="389467" y="371814"/>
            <a:ext cx="8378397" cy="683097"/>
          </a:xfrm>
          <a:prstGeom prst="rect">
            <a:avLst/>
          </a:prstGeom>
        </p:spPr>
        <p:txBody>
          <a:bodyPr anchor="ctr"/>
          <a:lstStyle>
            <a:lvl1pPr>
              <a:buNone/>
              <a:defRPr sz="3733" b="0" i="0">
                <a:solidFill>
                  <a:srgbClr val="006171"/>
                </a:solidFill>
                <a:latin typeface="+mj-lt"/>
              </a:defRPr>
            </a:lvl1pPr>
          </a:lstStyle>
          <a:p>
            <a:pPr lvl="0"/>
            <a:r>
              <a:rPr lang="en-US"/>
              <a:t>Headline</a:t>
            </a:r>
          </a:p>
        </p:txBody>
      </p:sp>
      <p:sp>
        <p:nvSpPr>
          <p:cNvPr id="12" name="Text Placeholder 9">
            <a:extLst>
              <a:ext uri="{FF2B5EF4-FFF2-40B4-BE49-F238E27FC236}">
                <a16:creationId xmlns:a16="http://schemas.microsoft.com/office/drawing/2014/main" id="{60A43F02-865B-4FA5-B0C9-84C4B6D4D0C5}"/>
              </a:ext>
            </a:extLst>
          </p:cNvPr>
          <p:cNvSpPr>
            <a:spLocks noGrp="1"/>
          </p:cNvSpPr>
          <p:nvPr>
            <p:ph type="body" sz="quarter" idx="11" hasCustomPrompt="1"/>
          </p:nvPr>
        </p:nvSpPr>
        <p:spPr>
          <a:xfrm>
            <a:off x="640405" y="1007351"/>
            <a:ext cx="8127460" cy="475576"/>
          </a:xfrm>
          <a:prstGeom prst="rect">
            <a:avLst/>
          </a:prstGeom>
        </p:spPr>
        <p:txBody>
          <a:bodyPr anchor="ctr"/>
          <a:lstStyle>
            <a:lvl1pPr>
              <a:buNone/>
              <a:defRPr sz="2400">
                <a:solidFill>
                  <a:srgbClr val="FFAB40"/>
                </a:solidFill>
                <a:latin typeface="Roboto" panose="02000000000000000000" pitchFamily="2" charset="0"/>
                <a:ea typeface="Roboto" panose="02000000000000000000" pitchFamily="2" charset="0"/>
              </a:defRPr>
            </a:lvl1pPr>
          </a:lstStyle>
          <a:p>
            <a:pPr lvl="0"/>
            <a:r>
              <a:rPr lang="en-US"/>
              <a:t>Sub Head</a:t>
            </a:r>
          </a:p>
        </p:txBody>
      </p:sp>
      <p:sp>
        <p:nvSpPr>
          <p:cNvPr id="13" name="Text Placeholder 3">
            <a:extLst>
              <a:ext uri="{FF2B5EF4-FFF2-40B4-BE49-F238E27FC236}">
                <a16:creationId xmlns:a16="http://schemas.microsoft.com/office/drawing/2014/main" id="{19F7DD8F-FF52-401E-BFB8-55E664CA8FF4}"/>
              </a:ext>
            </a:extLst>
          </p:cNvPr>
          <p:cNvSpPr>
            <a:spLocks noGrp="1"/>
          </p:cNvSpPr>
          <p:nvPr>
            <p:ph type="body" sz="quarter" idx="13" hasCustomPrompt="1"/>
          </p:nvPr>
        </p:nvSpPr>
        <p:spPr>
          <a:xfrm>
            <a:off x="1015707" y="1546823"/>
            <a:ext cx="7752156" cy="4756701"/>
          </a:xfrm>
          <a:prstGeom prst="rect">
            <a:avLst/>
          </a:prstGeom>
        </p:spPr>
        <p:txBody>
          <a:bodyPr/>
          <a:lstStyle>
            <a:lvl1pPr>
              <a:spcBef>
                <a:spcPts val="533"/>
              </a:spcBef>
              <a:buNone/>
              <a:defRPr sz="2133" b="0">
                <a:solidFill>
                  <a:srgbClr val="777777"/>
                </a:solidFill>
                <a:latin typeface="Roboto Light" panose="02000000000000000000" pitchFamily="2" charset="0"/>
                <a:ea typeface="Roboto Light" panose="02000000000000000000" pitchFamily="2" charset="0"/>
                <a:cs typeface="Roboto" panose="02000000000000000000" pitchFamily="2" charset="0"/>
              </a:defRPr>
            </a:lvl1pPr>
            <a:lvl2pPr>
              <a:spcBef>
                <a:spcPts val="533"/>
              </a:spcBef>
              <a:defRPr sz="1867" b="0">
                <a:solidFill>
                  <a:srgbClr val="777777"/>
                </a:solidFill>
                <a:latin typeface="Roboto Light" panose="02000000000000000000" pitchFamily="2" charset="0"/>
                <a:ea typeface="Roboto Light" panose="02000000000000000000" pitchFamily="2" charset="0"/>
              </a:defRPr>
            </a:lvl2pPr>
            <a:lvl3pPr>
              <a:spcBef>
                <a:spcPts val="533"/>
              </a:spcBef>
              <a:defRPr sz="1600" b="0">
                <a:solidFill>
                  <a:srgbClr val="777777"/>
                </a:solidFill>
                <a:latin typeface="Roboto Light" panose="02000000000000000000" pitchFamily="2" charset="0"/>
                <a:ea typeface="Roboto Light" panose="02000000000000000000" pitchFamily="2" charset="0"/>
              </a:defRPr>
            </a:lvl3pPr>
            <a:lvl4pPr>
              <a:spcBef>
                <a:spcPts val="533"/>
              </a:spcBef>
              <a:defRPr sz="1600" b="0">
                <a:solidFill>
                  <a:srgbClr val="777777"/>
                </a:solidFill>
                <a:latin typeface="Roboto Light" panose="02000000000000000000" pitchFamily="2" charset="0"/>
                <a:ea typeface="Roboto Light" panose="02000000000000000000" pitchFamily="2" charset="0"/>
              </a:defRPr>
            </a:lvl4pPr>
            <a:lvl5pPr>
              <a:spcBef>
                <a:spcPts val="533"/>
              </a:spcBef>
              <a:defRPr sz="1600" b="0">
                <a:solidFill>
                  <a:srgbClr val="777777"/>
                </a:solidFill>
                <a:latin typeface="Roboto Light" panose="02000000000000000000" pitchFamily="2" charset="0"/>
                <a:ea typeface="Roboto Light" panose="02000000000000000000" pitchFamily="2" charset="0"/>
              </a:defRPr>
            </a:lvl5pPr>
          </a:lstStyle>
          <a:p>
            <a:pPr lvl="0"/>
            <a:r>
              <a:rPr lang="en-US"/>
              <a:t>Body</a:t>
            </a:r>
          </a:p>
        </p:txBody>
      </p:sp>
      <p:pic>
        <p:nvPicPr>
          <p:cNvPr id="2" name="Picture 8" descr="Logo&#10;&#10;Description automatically generated">
            <a:extLst>
              <a:ext uri="{FF2B5EF4-FFF2-40B4-BE49-F238E27FC236}">
                <a16:creationId xmlns:a16="http://schemas.microsoft.com/office/drawing/2014/main" id="{98C6B85B-6583-BD67-2652-22CB0B546DEE}"/>
              </a:ext>
            </a:extLst>
          </p:cNvPr>
          <p:cNvPicPr>
            <a:picLocks noChangeAspect="1"/>
          </p:cNvPicPr>
          <p:nvPr userDrawn="1"/>
        </p:nvPicPr>
        <p:blipFill>
          <a:blip r:embed="rId3"/>
          <a:stretch>
            <a:fillRect/>
          </a:stretch>
        </p:blipFill>
        <p:spPr>
          <a:xfrm>
            <a:off x="9769706" y="5735781"/>
            <a:ext cx="2223908" cy="1122220"/>
          </a:xfrm>
          <a:prstGeom prst="rect">
            <a:avLst/>
          </a:prstGeom>
        </p:spPr>
      </p:pic>
    </p:spTree>
    <p:extLst>
      <p:ext uri="{BB962C8B-B14F-4D97-AF65-F5344CB8AC3E}">
        <p14:creationId xmlns:p14="http://schemas.microsoft.com/office/powerpoint/2010/main" val="1680894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P Foot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E4CB67-FDF0-AA42-A396-75763721FE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551A6672-4903-3E47-9D6C-B0F33BDEC9D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54999" y="5969803"/>
            <a:ext cx="1699360" cy="698772"/>
          </a:xfrm>
          <a:prstGeom prst="rect">
            <a:avLst/>
          </a:prstGeom>
        </p:spPr>
      </p:pic>
      <p:sp>
        <p:nvSpPr>
          <p:cNvPr id="8" name="Text Placeholder 7">
            <a:extLst>
              <a:ext uri="{FF2B5EF4-FFF2-40B4-BE49-F238E27FC236}">
                <a16:creationId xmlns:a16="http://schemas.microsoft.com/office/drawing/2014/main" id="{B08C8BDD-ECD7-4A2A-931A-71B0F1CDC97B}"/>
              </a:ext>
            </a:extLst>
          </p:cNvPr>
          <p:cNvSpPr>
            <a:spLocks noGrp="1"/>
          </p:cNvSpPr>
          <p:nvPr>
            <p:ph type="body" sz="quarter" idx="10" hasCustomPrompt="1"/>
          </p:nvPr>
        </p:nvSpPr>
        <p:spPr>
          <a:xfrm>
            <a:off x="389467" y="371814"/>
            <a:ext cx="8378397" cy="683097"/>
          </a:xfrm>
          <a:prstGeom prst="rect">
            <a:avLst/>
          </a:prstGeom>
        </p:spPr>
        <p:txBody>
          <a:bodyPr anchor="ctr"/>
          <a:lstStyle>
            <a:lvl1pPr>
              <a:buNone/>
              <a:defRPr sz="3733" b="0" i="0">
                <a:solidFill>
                  <a:srgbClr val="006171"/>
                </a:solidFill>
                <a:latin typeface="Roboto Light" panose="02000000000000000000" pitchFamily="2" charset="0"/>
                <a:ea typeface="Roboto Light" panose="02000000000000000000" pitchFamily="2" charset="0"/>
              </a:defRPr>
            </a:lvl1pPr>
          </a:lstStyle>
          <a:p>
            <a:pPr lvl="0"/>
            <a:r>
              <a:rPr lang="en-US"/>
              <a:t>Headline</a:t>
            </a:r>
          </a:p>
        </p:txBody>
      </p:sp>
      <p:sp>
        <p:nvSpPr>
          <p:cNvPr id="10" name="Text Placeholder 9">
            <a:extLst>
              <a:ext uri="{FF2B5EF4-FFF2-40B4-BE49-F238E27FC236}">
                <a16:creationId xmlns:a16="http://schemas.microsoft.com/office/drawing/2014/main" id="{820ED694-0FB8-480F-9547-FC630AEFA00F}"/>
              </a:ext>
            </a:extLst>
          </p:cNvPr>
          <p:cNvSpPr>
            <a:spLocks noGrp="1"/>
          </p:cNvSpPr>
          <p:nvPr>
            <p:ph type="body" sz="quarter" idx="11" hasCustomPrompt="1"/>
          </p:nvPr>
        </p:nvSpPr>
        <p:spPr>
          <a:xfrm>
            <a:off x="640405" y="1007351"/>
            <a:ext cx="8127460" cy="475576"/>
          </a:xfrm>
          <a:prstGeom prst="rect">
            <a:avLst/>
          </a:prstGeom>
        </p:spPr>
        <p:txBody>
          <a:bodyPr anchor="ctr"/>
          <a:lstStyle>
            <a:lvl1pPr>
              <a:buNone/>
              <a:defRPr sz="2400">
                <a:solidFill>
                  <a:srgbClr val="FFAB40"/>
                </a:solidFill>
                <a:latin typeface="Roboto" panose="02000000000000000000" pitchFamily="2" charset="0"/>
                <a:ea typeface="Roboto" panose="02000000000000000000" pitchFamily="2" charset="0"/>
              </a:defRPr>
            </a:lvl1pPr>
          </a:lstStyle>
          <a:p>
            <a:pPr lvl="0"/>
            <a:r>
              <a:rPr lang="en-US"/>
              <a:t>Sub Head</a:t>
            </a:r>
          </a:p>
        </p:txBody>
      </p:sp>
      <p:sp>
        <p:nvSpPr>
          <p:cNvPr id="9" name="TextBox 8">
            <a:extLst>
              <a:ext uri="{FF2B5EF4-FFF2-40B4-BE49-F238E27FC236}">
                <a16:creationId xmlns:a16="http://schemas.microsoft.com/office/drawing/2014/main" id="{18287567-4A9A-4690-8D45-895F65CE4899}"/>
              </a:ext>
            </a:extLst>
          </p:cNvPr>
          <p:cNvSpPr txBox="1"/>
          <p:nvPr userDrawn="1"/>
        </p:nvSpPr>
        <p:spPr>
          <a:xfrm>
            <a:off x="90645" y="6291608"/>
            <a:ext cx="7259141" cy="584775"/>
          </a:xfrm>
          <a:prstGeom prst="rect">
            <a:avLst/>
          </a:prstGeom>
          <a:noFill/>
        </p:spPr>
        <p:txBody>
          <a:bodyPr wrap="square" rtlCol="0" anchor="ctr">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lang="en-US" sz="800" i="1">
                <a:solidFill>
                  <a:schemeClr val="tx2">
                    <a:lumMod val="50000"/>
                  </a:schemeClr>
                </a:solidFill>
                <a:effectLst/>
                <a:latin typeface="Roboto" panose="02000000000000000000" pitchFamily="2" charset="0"/>
                <a:ea typeface="Roboto" panose="02000000000000000000" pitchFamily="2" charset="0"/>
                <a:cs typeface="Times New Roman" panose="02020603050405020304" pitchFamily="18" charset="0"/>
              </a:rPr>
              <a:t>This document was created by UWSL / Promise Partnership of Salt Lake. If you reshare it, please give appropriate credit to UWSL / Promise Partnership of Salt Lake (and any other organizations or authors that we reference in the document). Alterations of this document are not permitted without the written authorization of UWSL. Please do not use the material for any commercial purposes or for activities that result in monetary compensation.</a:t>
            </a:r>
            <a:endParaRPr lang="en-US" sz="800">
              <a:solidFill>
                <a:schemeClr val="tx2">
                  <a:lumMod val="50000"/>
                </a:schemeClr>
              </a:solidFill>
              <a:effectLst/>
              <a:latin typeface="Roboto" panose="02000000000000000000" pitchFamily="2" charset="0"/>
              <a:ea typeface="Roboto" panose="02000000000000000000" pitchFamily="2" charset="0"/>
              <a:cs typeface="Times New Roman" panose="02020603050405020304" pitchFamily="18" charset="0"/>
            </a:endParaRPr>
          </a:p>
          <a:p>
            <a:endParaRPr lang="en-US" sz="800"/>
          </a:p>
        </p:txBody>
      </p:sp>
      <p:sp>
        <p:nvSpPr>
          <p:cNvPr id="4" name="Text Placeholder 3">
            <a:extLst>
              <a:ext uri="{FF2B5EF4-FFF2-40B4-BE49-F238E27FC236}">
                <a16:creationId xmlns:a16="http://schemas.microsoft.com/office/drawing/2014/main" id="{2252343F-C141-4A56-A860-937CB316261A}"/>
              </a:ext>
            </a:extLst>
          </p:cNvPr>
          <p:cNvSpPr>
            <a:spLocks noGrp="1"/>
          </p:cNvSpPr>
          <p:nvPr>
            <p:ph type="body" sz="quarter" idx="13" hasCustomPrompt="1"/>
          </p:nvPr>
        </p:nvSpPr>
        <p:spPr>
          <a:xfrm>
            <a:off x="1015707" y="1546823"/>
            <a:ext cx="7752156" cy="4078989"/>
          </a:xfrm>
          <a:prstGeom prst="rect">
            <a:avLst/>
          </a:prstGeom>
        </p:spPr>
        <p:txBody>
          <a:bodyPr/>
          <a:lstStyle>
            <a:lvl1pPr>
              <a:spcBef>
                <a:spcPts val="533"/>
              </a:spcBef>
              <a:buNone/>
              <a:defRPr sz="2133" b="0">
                <a:solidFill>
                  <a:srgbClr val="777777"/>
                </a:solidFill>
                <a:latin typeface="Roboto Light" panose="02000000000000000000" pitchFamily="2" charset="0"/>
                <a:ea typeface="Roboto Light" panose="02000000000000000000" pitchFamily="2" charset="0"/>
                <a:cs typeface="Roboto" panose="02000000000000000000" pitchFamily="2" charset="0"/>
              </a:defRPr>
            </a:lvl1pPr>
            <a:lvl2pPr>
              <a:spcBef>
                <a:spcPts val="533"/>
              </a:spcBef>
              <a:defRPr sz="1867" b="0">
                <a:solidFill>
                  <a:srgbClr val="777777"/>
                </a:solidFill>
                <a:latin typeface="Roboto Light" panose="02000000000000000000" pitchFamily="2" charset="0"/>
                <a:ea typeface="Roboto Light" panose="02000000000000000000" pitchFamily="2" charset="0"/>
              </a:defRPr>
            </a:lvl2pPr>
            <a:lvl3pPr>
              <a:spcBef>
                <a:spcPts val="533"/>
              </a:spcBef>
              <a:defRPr sz="1600" b="0">
                <a:solidFill>
                  <a:srgbClr val="777777"/>
                </a:solidFill>
                <a:latin typeface="Roboto Light" panose="02000000000000000000" pitchFamily="2" charset="0"/>
                <a:ea typeface="Roboto Light" panose="02000000000000000000" pitchFamily="2" charset="0"/>
              </a:defRPr>
            </a:lvl3pPr>
            <a:lvl4pPr>
              <a:spcBef>
                <a:spcPts val="533"/>
              </a:spcBef>
              <a:defRPr sz="1600" b="0">
                <a:solidFill>
                  <a:srgbClr val="777777"/>
                </a:solidFill>
                <a:latin typeface="Roboto Light" panose="02000000000000000000" pitchFamily="2" charset="0"/>
                <a:ea typeface="Roboto Light" panose="02000000000000000000" pitchFamily="2" charset="0"/>
              </a:defRPr>
            </a:lvl4pPr>
            <a:lvl5pPr>
              <a:spcBef>
                <a:spcPts val="533"/>
              </a:spcBef>
              <a:defRPr sz="1600" b="0">
                <a:solidFill>
                  <a:srgbClr val="777777"/>
                </a:solidFill>
                <a:latin typeface="Roboto Light" panose="02000000000000000000" pitchFamily="2" charset="0"/>
                <a:ea typeface="Roboto Light" panose="02000000000000000000" pitchFamily="2" charset="0"/>
              </a:defRPr>
            </a:lvl5pPr>
          </a:lstStyle>
          <a:p>
            <a:pPr lvl="0"/>
            <a:r>
              <a:rPr lang="en-US"/>
              <a:t>Body</a:t>
            </a:r>
          </a:p>
        </p:txBody>
      </p:sp>
    </p:spTree>
    <p:extLst>
      <p:ext uri="{BB962C8B-B14F-4D97-AF65-F5344CB8AC3E}">
        <p14:creationId xmlns:p14="http://schemas.microsoft.com/office/powerpoint/2010/main" val="17723430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BE4DB5-2CD8-C140-8D93-559352E701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7">
            <a:extLst>
              <a:ext uri="{FF2B5EF4-FFF2-40B4-BE49-F238E27FC236}">
                <a16:creationId xmlns:a16="http://schemas.microsoft.com/office/drawing/2014/main" id="{0A92C742-4830-42F5-9154-52030272B72A}"/>
              </a:ext>
            </a:extLst>
          </p:cNvPr>
          <p:cNvSpPr>
            <a:spLocks noGrp="1"/>
          </p:cNvSpPr>
          <p:nvPr>
            <p:ph type="body" sz="quarter" idx="10" hasCustomPrompt="1"/>
          </p:nvPr>
        </p:nvSpPr>
        <p:spPr>
          <a:xfrm>
            <a:off x="389467" y="371814"/>
            <a:ext cx="8378397" cy="683097"/>
          </a:xfrm>
          <a:prstGeom prst="rect">
            <a:avLst/>
          </a:prstGeom>
        </p:spPr>
        <p:txBody>
          <a:bodyPr anchor="ctr"/>
          <a:lstStyle>
            <a:lvl1pPr>
              <a:buNone/>
              <a:defRPr sz="3733" b="0" i="0">
                <a:solidFill>
                  <a:srgbClr val="006171"/>
                </a:solidFill>
                <a:latin typeface="+mj-lt"/>
              </a:defRPr>
            </a:lvl1pPr>
          </a:lstStyle>
          <a:p>
            <a:pPr lvl="0"/>
            <a:r>
              <a:rPr lang="en-US"/>
              <a:t>Headline</a:t>
            </a:r>
          </a:p>
        </p:txBody>
      </p:sp>
      <p:sp>
        <p:nvSpPr>
          <p:cNvPr id="12" name="Text Placeholder 9">
            <a:extLst>
              <a:ext uri="{FF2B5EF4-FFF2-40B4-BE49-F238E27FC236}">
                <a16:creationId xmlns:a16="http://schemas.microsoft.com/office/drawing/2014/main" id="{FED2E480-3ED8-4764-B537-1EF67C95C9A0}"/>
              </a:ext>
            </a:extLst>
          </p:cNvPr>
          <p:cNvSpPr>
            <a:spLocks noGrp="1"/>
          </p:cNvSpPr>
          <p:nvPr>
            <p:ph type="body" sz="quarter" idx="11" hasCustomPrompt="1"/>
          </p:nvPr>
        </p:nvSpPr>
        <p:spPr>
          <a:xfrm>
            <a:off x="640405" y="1007351"/>
            <a:ext cx="8127460" cy="475576"/>
          </a:xfrm>
          <a:prstGeom prst="rect">
            <a:avLst/>
          </a:prstGeom>
        </p:spPr>
        <p:txBody>
          <a:bodyPr anchor="ctr"/>
          <a:lstStyle>
            <a:lvl1pPr>
              <a:buNone/>
              <a:defRPr sz="2400">
                <a:solidFill>
                  <a:srgbClr val="FFAB40"/>
                </a:solidFill>
                <a:latin typeface="Roboto" panose="02000000000000000000" pitchFamily="2" charset="0"/>
                <a:ea typeface="Roboto" panose="02000000000000000000" pitchFamily="2" charset="0"/>
              </a:defRPr>
            </a:lvl1pPr>
          </a:lstStyle>
          <a:p>
            <a:pPr lvl="0"/>
            <a:r>
              <a:rPr lang="en-US"/>
              <a:t>Sub Head</a:t>
            </a:r>
          </a:p>
        </p:txBody>
      </p:sp>
      <p:sp>
        <p:nvSpPr>
          <p:cNvPr id="13" name="Text Placeholder 3">
            <a:extLst>
              <a:ext uri="{FF2B5EF4-FFF2-40B4-BE49-F238E27FC236}">
                <a16:creationId xmlns:a16="http://schemas.microsoft.com/office/drawing/2014/main" id="{C1C78D9A-B957-4CA3-872E-480FFA003E93}"/>
              </a:ext>
            </a:extLst>
          </p:cNvPr>
          <p:cNvSpPr>
            <a:spLocks noGrp="1"/>
          </p:cNvSpPr>
          <p:nvPr>
            <p:ph type="body" sz="quarter" idx="13" hasCustomPrompt="1"/>
          </p:nvPr>
        </p:nvSpPr>
        <p:spPr>
          <a:xfrm>
            <a:off x="1015707" y="1546823"/>
            <a:ext cx="7752156" cy="4756701"/>
          </a:xfrm>
          <a:prstGeom prst="rect">
            <a:avLst/>
          </a:prstGeom>
        </p:spPr>
        <p:txBody>
          <a:bodyPr/>
          <a:lstStyle>
            <a:lvl1pPr>
              <a:spcBef>
                <a:spcPts val="533"/>
              </a:spcBef>
              <a:buNone/>
              <a:defRPr sz="2133" b="0">
                <a:solidFill>
                  <a:srgbClr val="777777"/>
                </a:solidFill>
                <a:latin typeface="Roboto Light" panose="02000000000000000000" pitchFamily="2" charset="0"/>
                <a:ea typeface="Roboto Light" panose="02000000000000000000" pitchFamily="2" charset="0"/>
                <a:cs typeface="Roboto" panose="02000000000000000000" pitchFamily="2" charset="0"/>
              </a:defRPr>
            </a:lvl1pPr>
            <a:lvl2pPr>
              <a:spcBef>
                <a:spcPts val="533"/>
              </a:spcBef>
              <a:defRPr sz="1867" b="0">
                <a:solidFill>
                  <a:srgbClr val="777777"/>
                </a:solidFill>
                <a:latin typeface="Roboto Light" panose="02000000000000000000" pitchFamily="2" charset="0"/>
                <a:ea typeface="Roboto Light" panose="02000000000000000000" pitchFamily="2" charset="0"/>
              </a:defRPr>
            </a:lvl2pPr>
            <a:lvl3pPr>
              <a:spcBef>
                <a:spcPts val="533"/>
              </a:spcBef>
              <a:defRPr sz="1600" b="0">
                <a:solidFill>
                  <a:srgbClr val="777777"/>
                </a:solidFill>
                <a:latin typeface="Roboto Light" panose="02000000000000000000" pitchFamily="2" charset="0"/>
                <a:ea typeface="Roboto Light" panose="02000000000000000000" pitchFamily="2" charset="0"/>
              </a:defRPr>
            </a:lvl3pPr>
            <a:lvl4pPr>
              <a:spcBef>
                <a:spcPts val="533"/>
              </a:spcBef>
              <a:defRPr sz="1600" b="0">
                <a:solidFill>
                  <a:srgbClr val="777777"/>
                </a:solidFill>
                <a:latin typeface="Roboto Light" panose="02000000000000000000" pitchFamily="2" charset="0"/>
                <a:ea typeface="Roboto Light" panose="02000000000000000000" pitchFamily="2" charset="0"/>
              </a:defRPr>
            </a:lvl4pPr>
            <a:lvl5pPr>
              <a:spcBef>
                <a:spcPts val="533"/>
              </a:spcBef>
              <a:defRPr sz="1600" b="0">
                <a:solidFill>
                  <a:srgbClr val="777777"/>
                </a:solidFill>
                <a:latin typeface="Roboto Light" panose="02000000000000000000" pitchFamily="2" charset="0"/>
                <a:ea typeface="Roboto Light" panose="02000000000000000000" pitchFamily="2" charset="0"/>
              </a:defRPr>
            </a:lvl5pPr>
          </a:lstStyle>
          <a:p>
            <a:pPr lvl="0"/>
            <a:r>
              <a:rPr lang="en-US"/>
              <a:t>Body</a:t>
            </a:r>
          </a:p>
        </p:txBody>
      </p:sp>
      <p:pic>
        <p:nvPicPr>
          <p:cNvPr id="2" name="Picture 8" descr="Logo&#10;&#10;Description automatically generated">
            <a:extLst>
              <a:ext uri="{FF2B5EF4-FFF2-40B4-BE49-F238E27FC236}">
                <a16:creationId xmlns:a16="http://schemas.microsoft.com/office/drawing/2014/main" id="{82AD4A4B-4BFF-7423-A2BE-5E1445BBC887}"/>
              </a:ext>
            </a:extLst>
          </p:cNvPr>
          <p:cNvPicPr>
            <a:picLocks noChangeAspect="1"/>
          </p:cNvPicPr>
          <p:nvPr userDrawn="1"/>
        </p:nvPicPr>
        <p:blipFill>
          <a:blip r:embed="rId3"/>
          <a:stretch>
            <a:fillRect/>
          </a:stretch>
        </p:blipFill>
        <p:spPr>
          <a:xfrm>
            <a:off x="9769706" y="5735781"/>
            <a:ext cx="2223908" cy="1122220"/>
          </a:xfrm>
          <a:prstGeom prst="rect">
            <a:avLst/>
          </a:prstGeom>
        </p:spPr>
      </p:pic>
    </p:spTree>
    <p:extLst>
      <p:ext uri="{BB962C8B-B14F-4D97-AF65-F5344CB8AC3E}">
        <p14:creationId xmlns:p14="http://schemas.microsoft.com/office/powerpoint/2010/main" val="40286429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41C6FB-1516-3940-9D1E-1B233F4753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7">
            <a:extLst>
              <a:ext uri="{FF2B5EF4-FFF2-40B4-BE49-F238E27FC236}">
                <a16:creationId xmlns:a16="http://schemas.microsoft.com/office/drawing/2014/main" id="{3419B988-60FC-447F-B6BA-158B1AC9578B}"/>
              </a:ext>
            </a:extLst>
          </p:cNvPr>
          <p:cNvSpPr>
            <a:spLocks noGrp="1"/>
          </p:cNvSpPr>
          <p:nvPr>
            <p:ph type="body" sz="quarter" idx="10" hasCustomPrompt="1"/>
          </p:nvPr>
        </p:nvSpPr>
        <p:spPr>
          <a:xfrm>
            <a:off x="389467" y="371814"/>
            <a:ext cx="8378397" cy="683097"/>
          </a:xfrm>
          <a:prstGeom prst="rect">
            <a:avLst/>
          </a:prstGeom>
        </p:spPr>
        <p:txBody>
          <a:bodyPr anchor="ctr"/>
          <a:lstStyle>
            <a:lvl1pPr>
              <a:buNone/>
              <a:defRPr sz="3733" b="0" i="0">
                <a:solidFill>
                  <a:srgbClr val="006171"/>
                </a:solidFill>
                <a:latin typeface="+mj-lt"/>
              </a:defRPr>
            </a:lvl1pPr>
          </a:lstStyle>
          <a:p>
            <a:pPr lvl="0"/>
            <a:r>
              <a:rPr lang="en-US"/>
              <a:t>Headline</a:t>
            </a:r>
          </a:p>
        </p:txBody>
      </p:sp>
      <p:sp>
        <p:nvSpPr>
          <p:cNvPr id="12" name="Text Placeholder 9">
            <a:extLst>
              <a:ext uri="{FF2B5EF4-FFF2-40B4-BE49-F238E27FC236}">
                <a16:creationId xmlns:a16="http://schemas.microsoft.com/office/drawing/2014/main" id="{818E85A5-DFC2-4673-A579-B7F1EF68B175}"/>
              </a:ext>
            </a:extLst>
          </p:cNvPr>
          <p:cNvSpPr>
            <a:spLocks noGrp="1"/>
          </p:cNvSpPr>
          <p:nvPr>
            <p:ph type="body" sz="quarter" idx="11" hasCustomPrompt="1"/>
          </p:nvPr>
        </p:nvSpPr>
        <p:spPr>
          <a:xfrm>
            <a:off x="640405" y="1007351"/>
            <a:ext cx="8127460" cy="475576"/>
          </a:xfrm>
          <a:prstGeom prst="rect">
            <a:avLst/>
          </a:prstGeom>
        </p:spPr>
        <p:txBody>
          <a:bodyPr anchor="ctr"/>
          <a:lstStyle>
            <a:lvl1pPr>
              <a:buNone/>
              <a:defRPr sz="2400">
                <a:solidFill>
                  <a:srgbClr val="FFAB40"/>
                </a:solidFill>
                <a:latin typeface="Roboto" panose="02000000000000000000" pitchFamily="2" charset="0"/>
                <a:ea typeface="Roboto" panose="02000000000000000000" pitchFamily="2" charset="0"/>
              </a:defRPr>
            </a:lvl1pPr>
          </a:lstStyle>
          <a:p>
            <a:pPr lvl="0"/>
            <a:r>
              <a:rPr lang="en-US"/>
              <a:t>Sub Head</a:t>
            </a:r>
          </a:p>
        </p:txBody>
      </p:sp>
      <p:sp>
        <p:nvSpPr>
          <p:cNvPr id="13" name="Text Placeholder 3">
            <a:extLst>
              <a:ext uri="{FF2B5EF4-FFF2-40B4-BE49-F238E27FC236}">
                <a16:creationId xmlns:a16="http://schemas.microsoft.com/office/drawing/2014/main" id="{6AFED482-EEE9-4696-96C9-1893FE6BEE0F}"/>
              </a:ext>
            </a:extLst>
          </p:cNvPr>
          <p:cNvSpPr>
            <a:spLocks noGrp="1"/>
          </p:cNvSpPr>
          <p:nvPr>
            <p:ph type="body" sz="quarter" idx="13" hasCustomPrompt="1"/>
          </p:nvPr>
        </p:nvSpPr>
        <p:spPr>
          <a:xfrm>
            <a:off x="1015707" y="1546823"/>
            <a:ext cx="7752156" cy="4756701"/>
          </a:xfrm>
          <a:prstGeom prst="rect">
            <a:avLst/>
          </a:prstGeom>
        </p:spPr>
        <p:txBody>
          <a:bodyPr/>
          <a:lstStyle>
            <a:lvl1pPr>
              <a:spcBef>
                <a:spcPts val="533"/>
              </a:spcBef>
              <a:buNone/>
              <a:defRPr sz="2133" b="0">
                <a:solidFill>
                  <a:srgbClr val="777777"/>
                </a:solidFill>
                <a:latin typeface="Roboto Light" panose="02000000000000000000" pitchFamily="2" charset="0"/>
                <a:ea typeface="Roboto Light" panose="02000000000000000000" pitchFamily="2" charset="0"/>
                <a:cs typeface="Roboto" panose="02000000000000000000" pitchFamily="2" charset="0"/>
              </a:defRPr>
            </a:lvl1pPr>
            <a:lvl2pPr>
              <a:spcBef>
                <a:spcPts val="533"/>
              </a:spcBef>
              <a:defRPr sz="1867" b="0">
                <a:solidFill>
                  <a:srgbClr val="777777"/>
                </a:solidFill>
                <a:latin typeface="Roboto Light" panose="02000000000000000000" pitchFamily="2" charset="0"/>
                <a:ea typeface="Roboto Light" panose="02000000000000000000" pitchFamily="2" charset="0"/>
              </a:defRPr>
            </a:lvl2pPr>
            <a:lvl3pPr>
              <a:spcBef>
                <a:spcPts val="533"/>
              </a:spcBef>
              <a:defRPr sz="1600" b="0">
                <a:solidFill>
                  <a:srgbClr val="777777"/>
                </a:solidFill>
                <a:latin typeface="Roboto Light" panose="02000000000000000000" pitchFamily="2" charset="0"/>
                <a:ea typeface="Roboto Light" panose="02000000000000000000" pitchFamily="2" charset="0"/>
              </a:defRPr>
            </a:lvl3pPr>
            <a:lvl4pPr>
              <a:spcBef>
                <a:spcPts val="533"/>
              </a:spcBef>
              <a:defRPr sz="1600" b="0">
                <a:solidFill>
                  <a:srgbClr val="777777"/>
                </a:solidFill>
                <a:latin typeface="Roboto Light" panose="02000000000000000000" pitchFamily="2" charset="0"/>
                <a:ea typeface="Roboto Light" panose="02000000000000000000" pitchFamily="2" charset="0"/>
              </a:defRPr>
            </a:lvl4pPr>
            <a:lvl5pPr>
              <a:spcBef>
                <a:spcPts val="533"/>
              </a:spcBef>
              <a:defRPr sz="1600" b="0">
                <a:solidFill>
                  <a:srgbClr val="777777"/>
                </a:solidFill>
                <a:latin typeface="Roboto Light" panose="02000000000000000000" pitchFamily="2" charset="0"/>
                <a:ea typeface="Roboto Light" panose="02000000000000000000" pitchFamily="2" charset="0"/>
              </a:defRPr>
            </a:lvl5pPr>
          </a:lstStyle>
          <a:p>
            <a:pPr lvl="0"/>
            <a:r>
              <a:rPr lang="en-US"/>
              <a:t>Body</a:t>
            </a:r>
          </a:p>
        </p:txBody>
      </p:sp>
      <p:pic>
        <p:nvPicPr>
          <p:cNvPr id="2" name="Picture 8" descr="Logo&#10;&#10;Description automatically generated">
            <a:extLst>
              <a:ext uri="{FF2B5EF4-FFF2-40B4-BE49-F238E27FC236}">
                <a16:creationId xmlns:a16="http://schemas.microsoft.com/office/drawing/2014/main" id="{70910209-C4B9-4731-F7CD-389EB5E7EC91}"/>
              </a:ext>
            </a:extLst>
          </p:cNvPr>
          <p:cNvPicPr>
            <a:picLocks noChangeAspect="1"/>
          </p:cNvPicPr>
          <p:nvPr userDrawn="1"/>
        </p:nvPicPr>
        <p:blipFill>
          <a:blip r:embed="rId3"/>
          <a:stretch>
            <a:fillRect/>
          </a:stretch>
        </p:blipFill>
        <p:spPr>
          <a:xfrm>
            <a:off x="9769706" y="5735781"/>
            <a:ext cx="2223908" cy="1122220"/>
          </a:xfrm>
          <a:prstGeom prst="rect">
            <a:avLst/>
          </a:prstGeom>
        </p:spPr>
      </p:pic>
    </p:spTree>
    <p:extLst>
      <p:ext uri="{BB962C8B-B14F-4D97-AF65-F5344CB8AC3E}">
        <p14:creationId xmlns:p14="http://schemas.microsoft.com/office/powerpoint/2010/main" val="36746370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2095A5-C848-834D-BB49-2C2AF6C872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 Placeholder 7">
            <a:extLst>
              <a:ext uri="{FF2B5EF4-FFF2-40B4-BE49-F238E27FC236}">
                <a16:creationId xmlns:a16="http://schemas.microsoft.com/office/drawing/2014/main" id="{DBA829BC-B31C-4248-9C73-A60D88BAEACC}"/>
              </a:ext>
            </a:extLst>
          </p:cNvPr>
          <p:cNvSpPr>
            <a:spLocks noGrp="1"/>
          </p:cNvSpPr>
          <p:nvPr>
            <p:ph type="body" sz="quarter" idx="10" hasCustomPrompt="1"/>
          </p:nvPr>
        </p:nvSpPr>
        <p:spPr>
          <a:xfrm>
            <a:off x="389467" y="371814"/>
            <a:ext cx="8378397" cy="683097"/>
          </a:xfrm>
          <a:prstGeom prst="rect">
            <a:avLst/>
          </a:prstGeom>
        </p:spPr>
        <p:txBody>
          <a:bodyPr anchor="ctr"/>
          <a:lstStyle>
            <a:lvl1pPr>
              <a:buNone/>
              <a:defRPr sz="3733" b="0" i="0">
                <a:solidFill>
                  <a:srgbClr val="006171"/>
                </a:solidFill>
                <a:latin typeface="+mj-lt"/>
              </a:defRPr>
            </a:lvl1pPr>
          </a:lstStyle>
          <a:p>
            <a:pPr lvl="0"/>
            <a:r>
              <a:rPr lang="en-US"/>
              <a:t>Headline</a:t>
            </a:r>
          </a:p>
        </p:txBody>
      </p:sp>
      <p:sp>
        <p:nvSpPr>
          <p:cNvPr id="10" name="Text Placeholder 9">
            <a:extLst>
              <a:ext uri="{FF2B5EF4-FFF2-40B4-BE49-F238E27FC236}">
                <a16:creationId xmlns:a16="http://schemas.microsoft.com/office/drawing/2014/main" id="{31AD4B6B-3A3D-4BE7-80A7-B6F6C60F9944}"/>
              </a:ext>
            </a:extLst>
          </p:cNvPr>
          <p:cNvSpPr>
            <a:spLocks noGrp="1"/>
          </p:cNvSpPr>
          <p:nvPr>
            <p:ph type="body" sz="quarter" idx="11" hasCustomPrompt="1"/>
          </p:nvPr>
        </p:nvSpPr>
        <p:spPr>
          <a:xfrm>
            <a:off x="640405" y="1007351"/>
            <a:ext cx="8127460" cy="475576"/>
          </a:xfrm>
          <a:prstGeom prst="rect">
            <a:avLst/>
          </a:prstGeom>
        </p:spPr>
        <p:txBody>
          <a:bodyPr anchor="ctr"/>
          <a:lstStyle>
            <a:lvl1pPr>
              <a:buNone/>
              <a:defRPr sz="2400">
                <a:solidFill>
                  <a:srgbClr val="FFAB40"/>
                </a:solidFill>
                <a:latin typeface="Roboto" panose="02000000000000000000" pitchFamily="2" charset="0"/>
                <a:ea typeface="Roboto" panose="02000000000000000000" pitchFamily="2" charset="0"/>
              </a:defRPr>
            </a:lvl1pPr>
          </a:lstStyle>
          <a:p>
            <a:pPr lvl="0"/>
            <a:r>
              <a:rPr lang="en-US"/>
              <a:t>Sub Head</a:t>
            </a:r>
          </a:p>
        </p:txBody>
      </p:sp>
      <p:sp>
        <p:nvSpPr>
          <p:cNvPr id="11" name="Text Placeholder 3">
            <a:extLst>
              <a:ext uri="{FF2B5EF4-FFF2-40B4-BE49-F238E27FC236}">
                <a16:creationId xmlns:a16="http://schemas.microsoft.com/office/drawing/2014/main" id="{479C0F10-B380-49CF-93A4-C88486EAFC3C}"/>
              </a:ext>
            </a:extLst>
          </p:cNvPr>
          <p:cNvSpPr>
            <a:spLocks noGrp="1"/>
          </p:cNvSpPr>
          <p:nvPr>
            <p:ph type="body" sz="quarter" idx="13" hasCustomPrompt="1"/>
          </p:nvPr>
        </p:nvSpPr>
        <p:spPr>
          <a:xfrm>
            <a:off x="1015707" y="1546823"/>
            <a:ext cx="7752156" cy="4756701"/>
          </a:xfrm>
          <a:prstGeom prst="rect">
            <a:avLst/>
          </a:prstGeom>
        </p:spPr>
        <p:txBody>
          <a:bodyPr/>
          <a:lstStyle>
            <a:lvl1pPr>
              <a:spcBef>
                <a:spcPts val="533"/>
              </a:spcBef>
              <a:buNone/>
              <a:defRPr sz="2133" b="0">
                <a:solidFill>
                  <a:srgbClr val="777777"/>
                </a:solidFill>
                <a:latin typeface="Roboto Light" panose="02000000000000000000" pitchFamily="2" charset="0"/>
                <a:ea typeface="Roboto Light" panose="02000000000000000000" pitchFamily="2" charset="0"/>
                <a:cs typeface="Roboto" panose="02000000000000000000" pitchFamily="2" charset="0"/>
              </a:defRPr>
            </a:lvl1pPr>
            <a:lvl2pPr>
              <a:spcBef>
                <a:spcPts val="533"/>
              </a:spcBef>
              <a:defRPr sz="1867" b="0">
                <a:solidFill>
                  <a:srgbClr val="777777"/>
                </a:solidFill>
                <a:latin typeface="Roboto Light" panose="02000000000000000000" pitchFamily="2" charset="0"/>
                <a:ea typeface="Roboto Light" panose="02000000000000000000" pitchFamily="2" charset="0"/>
              </a:defRPr>
            </a:lvl2pPr>
            <a:lvl3pPr>
              <a:spcBef>
                <a:spcPts val="533"/>
              </a:spcBef>
              <a:defRPr sz="1600" b="0">
                <a:solidFill>
                  <a:srgbClr val="777777"/>
                </a:solidFill>
                <a:latin typeface="Roboto Light" panose="02000000000000000000" pitchFamily="2" charset="0"/>
                <a:ea typeface="Roboto Light" panose="02000000000000000000" pitchFamily="2" charset="0"/>
              </a:defRPr>
            </a:lvl3pPr>
            <a:lvl4pPr>
              <a:spcBef>
                <a:spcPts val="533"/>
              </a:spcBef>
              <a:defRPr sz="1600" b="0">
                <a:solidFill>
                  <a:srgbClr val="777777"/>
                </a:solidFill>
                <a:latin typeface="Roboto Light" panose="02000000000000000000" pitchFamily="2" charset="0"/>
                <a:ea typeface="Roboto Light" panose="02000000000000000000" pitchFamily="2" charset="0"/>
              </a:defRPr>
            </a:lvl4pPr>
            <a:lvl5pPr>
              <a:spcBef>
                <a:spcPts val="533"/>
              </a:spcBef>
              <a:defRPr sz="1600" b="0">
                <a:solidFill>
                  <a:srgbClr val="777777"/>
                </a:solidFill>
                <a:latin typeface="Roboto Light" panose="02000000000000000000" pitchFamily="2" charset="0"/>
                <a:ea typeface="Roboto Light" panose="02000000000000000000" pitchFamily="2" charset="0"/>
              </a:defRPr>
            </a:lvl5pPr>
          </a:lstStyle>
          <a:p>
            <a:pPr lvl="0"/>
            <a:r>
              <a:rPr lang="en-US"/>
              <a:t>Body</a:t>
            </a:r>
          </a:p>
        </p:txBody>
      </p:sp>
      <p:pic>
        <p:nvPicPr>
          <p:cNvPr id="2" name="Picture 8" descr="Logo&#10;&#10;Description automatically generated">
            <a:extLst>
              <a:ext uri="{FF2B5EF4-FFF2-40B4-BE49-F238E27FC236}">
                <a16:creationId xmlns:a16="http://schemas.microsoft.com/office/drawing/2014/main" id="{E98D117E-70FF-5DC6-190F-0150059E9851}"/>
              </a:ext>
            </a:extLst>
          </p:cNvPr>
          <p:cNvPicPr>
            <a:picLocks noChangeAspect="1"/>
          </p:cNvPicPr>
          <p:nvPr userDrawn="1"/>
        </p:nvPicPr>
        <p:blipFill>
          <a:blip r:embed="rId3"/>
          <a:stretch>
            <a:fillRect/>
          </a:stretch>
        </p:blipFill>
        <p:spPr>
          <a:xfrm>
            <a:off x="9769706" y="5735781"/>
            <a:ext cx="2223908" cy="1122220"/>
          </a:xfrm>
          <a:prstGeom prst="rect">
            <a:avLst/>
          </a:prstGeom>
        </p:spPr>
      </p:pic>
    </p:spTree>
    <p:extLst>
      <p:ext uri="{BB962C8B-B14F-4D97-AF65-F5344CB8AC3E}">
        <p14:creationId xmlns:p14="http://schemas.microsoft.com/office/powerpoint/2010/main" val="9518760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F89FA0-B78A-BC4E-B7A0-B5BD3F9D46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 Placeholder 7">
            <a:extLst>
              <a:ext uri="{FF2B5EF4-FFF2-40B4-BE49-F238E27FC236}">
                <a16:creationId xmlns:a16="http://schemas.microsoft.com/office/drawing/2014/main" id="{FBD5543E-D794-4728-B6D7-9715D8ABCE69}"/>
              </a:ext>
            </a:extLst>
          </p:cNvPr>
          <p:cNvSpPr>
            <a:spLocks noGrp="1"/>
          </p:cNvSpPr>
          <p:nvPr>
            <p:ph type="body" sz="quarter" idx="10" hasCustomPrompt="1"/>
          </p:nvPr>
        </p:nvSpPr>
        <p:spPr>
          <a:xfrm>
            <a:off x="389467" y="371814"/>
            <a:ext cx="8378397" cy="683097"/>
          </a:xfrm>
          <a:prstGeom prst="rect">
            <a:avLst/>
          </a:prstGeom>
        </p:spPr>
        <p:txBody>
          <a:bodyPr anchor="ctr"/>
          <a:lstStyle>
            <a:lvl1pPr>
              <a:buNone/>
              <a:defRPr sz="3733" b="0" i="0">
                <a:solidFill>
                  <a:srgbClr val="006171"/>
                </a:solidFill>
                <a:latin typeface="+mj-lt"/>
              </a:defRPr>
            </a:lvl1pPr>
          </a:lstStyle>
          <a:p>
            <a:pPr lvl="0"/>
            <a:r>
              <a:rPr lang="en-US"/>
              <a:t>Headline</a:t>
            </a:r>
          </a:p>
        </p:txBody>
      </p:sp>
      <p:sp>
        <p:nvSpPr>
          <p:cNvPr id="10" name="Text Placeholder 9">
            <a:extLst>
              <a:ext uri="{FF2B5EF4-FFF2-40B4-BE49-F238E27FC236}">
                <a16:creationId xmlns:a16="http://schemas.microsoft.com/office/drawing/2014/main" id="{7E477DA0-9610-479E-A13E-FA5EC11B9724}"/>
              </a:ext>
            </a:extLst>
          </p:cNvPr>
          <p:cNvSpPr>
            <a:spLocks noGrp="1"/>
          </p:cNvSpPr>
          <p:nvPr>
            <p:ph type="body" sz="quarter" idx="11" hasCustomPrompt="1"/>
          </p:nvPr>
        </p:nvSpPr>
        <p:spPr>
          <a:xfrm>
            <a:off x="640405" y="1007351"/>
            <a:ext cx="8127460" cy="475576"/>
          </a:xfrm>
          <a:prstGeom prst="rect">
            <a:avLst/>
          </a:prstGeom>
        </p:spPr>
        <p:txBody>
          <a:bodyPr anchor="ctr"/>
          <a:lstStyle>
            <a:lvl1pPr>
              <a:buNone/>
              <a:defRPr sz="2400">
                <a:solidFill>
                  <a:srgbClr val="FFAB40"/>
                </a:solidFill>
                <a:latin typeface="Roboto" panose="02000000000000000000" pitchFamily="2" charset="0"/>
                <a:ea typeface="Roboto" panose="02000000000000000000" pitchFamily="2" charset="0"/>
              </a:defRPr>
            </a:lvl1pPr>
          </a:lstStyle>
          <a:p>
            <a:pPr lvl="0"/>
            <a:r>
              <a:rPr lang="en-US"/>
              <a:t>Sub Head</a:t>
            </a:r>
          </a:p>
        </p:txBody>
      </p:sp>
      <p:sp>
        <p:nvSpPr>
          <p:cNvPr id="11" name="Text Placeholder 3">
            <a:extLst>
              <a:ext uri="{FF2B5EF4-FFF2-40B4-BE49-F238E27FC236}">
                <a16:creationId xmlns:a16="http://schemas.microsoft.com/office/drawing/2014/main" id="{87C83E23-78D7-4B9E-9649-26E13C3DFD90}"/>
              </a:ext>
            </a:extLst>
          </p:cNvPr>
          <p:cNvSpPr>
            <a:spLocks noGrp="1"/>
          </p:cNvSpPr>
          <p:nvPr>
            <p:ph type="body" sz="quarter" idx="13" hasCustomPrompt="1"/>
          </p:nvPr>
        </p:nvSpPr>
        <p:spPr>
          <a:xfrm>
            <a:off x="1015707" y="1546823"/>
            <a:ext cx="7752156" cy="4756701"/>
          </a:xfrm>
          <a:prstGeom prst="rect">
            <a:avLst/>
          </a:prstGeom>
        </p:spPr>
        <p:txBody>
          <a:bodyPr/>
          <a:lstStyle>
            <a:lvl1pPr>
              <a:spcBef>
                <a:spcPts val="533"/>
              </a:spcBef>
              <a:buNone/>
              <a:defRPr sz="2133" b="0">
                <a:solidFill>
                  <a:srgbClr val="777777"/>
                </a:solidFill>
                <a:latin typeface="Roboto Light" panose="02000000000000000000" pitchFamily="2" charset="0"/>
                <a:ea typeface="Roboto Light" panose="02000000000000000000" pitchFamily="2" charset="0"/>
                <a:cs typeface="Roboto" panose="02000000000000000000" pitchFamily="2" charset="0"/>
              </a:defRPr>
            </a:lvl1pPr>
            <a:lvl2pPr>
              <a:spcBef>
                <a:spcPts val="533"/>
              </a:spcBef>
              <a:defRPr sz="1867" b="0">
                <a:solidFill>
                  <a:srgbClr val="777777"/>
                </a:solidFill>
                <a:latin typeface="Roboto Light" panose="02000000000000000000" pitchFamily="2" charset="0"/>
                <a:ea typeface="Roboto Light" panose="02000000000000000000" pitchFamily="2" charset="0"/>
              </a:defRPr>
            </a:lvl2pPr>
            <a:lvl3pPr>
              <a:spcBef>
                <a:spcPts val="533"/>
              </a:spcBef>
              <a:defRPr sz="1600" b="0">
                <a:solidFill>
                  <a:srgbClr val="777777"/>
                </a:solidFill>
                <a:latin typeface="Roboto Light" panose="02000000000000000000" pitchFamily="2" charset="0"/>
                <a:ea typeface="Roboto Light" panose="02000000000000000000" pitchFamily="2" charset="0"/>
              </a:defRPr>
            </a:lvl3pPr>
            <a:lvl4pPr>
              <a:spcBef>
                <a:spcPts val="533"/>
              </a:spcBef>
              <a:defRPr sz="1600" b="0">
                <a:solidFill>
                  <a:srgbClr val="777777"/>
                </a:solidFill>
                <a:latin typeface="Roboto Light" panose="02000000000000000000" pitchFamily="2" charset="0"/>
                <a:ea typeface="Roboto Light" panose="02000000000000000000" pitchFamily="2" charset="0"/>
              </a:defRPr>
            </a:lvl4pPr>
            <a:lvl5pPr>
              <a:spcBef>
                <a:spcPts val="533"/>
              </a:spcBef>
              <a:defRPr sz="1600" b="0">
                <a:solidFill>
                  <a:srgbClr val="777777"/>
                </a:solidFill>
                <a:latin typeface="Roboto Light" panose="02000000000000000000" pitchFamily="2" charset="0"/>
                <a:ea typeface="Roboto Light" panose="02000000000000000000" pitchFamily="2" charset="0"/>
              </a:defRPr>
            </a:lvl5pPr>
          </a:lstStyle>
          <a:p>
            <a:pPr lvl="0"/>
            <a:r>
              <a:rPr lang="en-US"/>
              <a:t>Body</a:t>
            </a:r>
          </a:p>
        </p:txBody>
      </p:sp>
      <p:pic>
        <p:nvPicPr>
          <p:cNvPr id="2" name="Picture 8" descr="Logo&#10;&#10;Description automatically generated">
            <a:extLst>
              <a:ext uri="{FF2B5EF4-FFF2-40B4-BE49-F238E27FC236}">
                <a16:creationId xmlns:a16="http://schemas.microsoft.com/office/drawing/2014/main" id="{B8DEA2A7-282E-BEDD-6110-BEE849EEED54}"/>
              </a:ext>
            </a:extLst>
          </p:cNvPr>
          <p:cNvPicPr>
            <a:picLocks noChangeAspect="1"/>
          </p:cNvPicPr>
          <p:nvPr userDrawn="1"/>
        </p:nvPicPr>
        <p:blipFill>
          <a:blip r:embed="rId3"/>
          <a:stretch>
            <a:fillRect/>
          </a:stretch>
        </p:blipFill>
        <p:spPr>
          <a:xfrm>
            <a:off x="9769706" y="5735781"/>
            <a:ext cx="2223908" cy="1122220"/>
          </a:xfrm>
          <a:prstGeom prst="rect">
            <a:avLst/>
          </a:prstGeom>
        </p:spPr>
      </p:pic>
    </p:spTree>
    <p:extLst>
      <p:ext uri="{BB962C8B-B14F-4D97-AF65-F5344CB8AC3E}">
        <p14:creationId xmlns:p14="http://schemas.microsoft.com/office/powerpoint/2010/main" val="14383562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1E9023-A8B6-1541-9C20-9204CDE490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D7630F27-8840-4C4B-A9C5-83335DF1687D}"/>
              </a:ext>
            </a:extLst>
          </p:cNvPr>
          <p:cNvSpPr>
            <a:spLocks noGrp="1"/>
          </p:cNvSpPr>
          <p:nvPr>
            <p:ph type="body" sz="quarter" idx="10" hasCustomPrompt="1"/>
          </p:nvPr>
        </p:nvSpPr>
        <p:spPr>
          <a:xfrm>
            <a:off x="389467" y="371814"/>
            <a:ext cx="8378397" cy="683097"/>
          </a:xfrm>
          <a:prstGeom prst="rect">
            <a:avLst/>
          </a:prstGeom>
        </p:spPr>
        <p:txBody>
          <a:bodyPr anchor="ctr"/>
          <a:lstStyle>
            <a:lvl1pPr>
              <a:buNone/>
              <a:defRPr sz="3733" b="0" i="0">
                <a:solidFill>
                  <a:srgbClr val="006171"/>
                </a:solidFill>
                <a:latin typeface="+mj-lt"/>
              </a:defRPr>
            </a:lvl1pPr>
          </a:lstStyle>
          <a:p>
            <a:pPr lvl="0"/>
            <a:r>
              <a:rPr lang="en-US"/>
              <a:t>Headline</a:t>
            </a:r>
          </a:p>
        </p:txBody>
      </p:sp>
      <p:sp>
        <p:nvSpPr>
          <p:cNvPr id="9" name="Text Placeholder 9">
            <a:extLst>
              <a:ext uri="{FF2B5EF4-FFF2-40B4-BE49-F238E27FC236}">
                <a16:creationId xmlns:a16="http://schemas.microsoft.com/office/drawing/2014/main" id="{440DA96A-8443-4B2D-A5D0-F21951549CFA}"/>
              </a:ext>
            </a:extLst>
          </p:cNvPr>
          <p:cNvSpPr>
            <a:spLocks noGrp="1"/>
          </p:cNvSpPr>
          <p:nvPr>
            <p:ph type="body" sz="quarter" idx="11" hasCustomPrompt="1"/>
          </p:nvPr>
        </p:nvSpPr>
        <p:spPr>
          <a:xfrm>
            <a:off x="640405" y="1007351"/>
            <a:ext cx="8127460" cy="475576"/>
          </a:xfrm>
          <a:prstGeom prst="rect">
            <a:avLst/>
          </a:prstGeom>
        </p:spPr>
        <p:txBody>
          <a:bodyPr anchor="ctr"/>
          <a:lstStyle>
            <a:lvl1pPr>
              <a:buNone/>
              <a:defRPr sz="2400">
                <a:solidFill>
                  <a:srgbClr val="FFAB40"/>
                </a:solidFill>
                <a:latin typeface="Roboto" panose="02000000000000000000" pitchFamily="2" charset="0"/>
                <a:ea typeface="Roboto" panose="02000000000000000000" pitchFamily="2" charset="0"/>
              </a:defRPr>
            </a:lvl1pPr>
          </a:lstStyle>
          <a:p>
            <a:pPr lvl="0"/>
            <a:r>
              <a:rPr lang="en-US"/>
              <a:t>Sub Head</a:t>
            </a:r>
          </a:p>
        </p:txBody>
      </p:sp>
      <p:sp>
        <p:nvSpPr>
          <p:cNvPr id="12" name="Text Placeholder 3">
            <a:extLst>
              <a:ext uri="{FF2B5EF4-FFF2-40B4-BE49-F238E27FC236}">
                <a16:creationId xmlns:a16="http://schemas.microsoft.com/office/drawing/2014/main" id="{C1ADCE75-1C69-400C-BD44-9EE7B15BC6C4}"/>
              </a:ext>
            </a:extLst>
          </p:cNvPr>
          <p:cNvSpPr>
            <a:spLocks noGrp="1"/>
          </p:cNvSpPr>
          <p:nvPr>
            <p:ph type="body" sz="quarter" idx="13" hasCustomPrompt="1"/>
          </p:nvPr>
        </p:nvSpPr>
        <p:spPr>
          <a:xfrm>
            <a:off x="1015707" y="1546823"/>
            <a:ext cx="7752156" cy="4756701"/>
          </a:xfrm>
          <a:prstGeom prst="rect">
            <a:avLst/>
          </a:prstGeom>
        </p:spPr>
        <p:txBody>
          <a:bodyPr/>
          <a:lstStyle>
            <a:lvl1pPr>
              <a:spcBef>
                <a:spcPts val="533"/>
              </a:spcBef>
              <a:buNone/>
              <a:defRPr sz="2133" b="0">
                <a:solidFill>
                  <a:srgbClr val="777777"/>
                </a:solidFill>
                <a:latin typeface="Roboto Light" panose="02000000000000000000" pitchFamily="2" charset="0"/>
                <a:ea typeface="Roboto Light" panose="02000000000000000000" pitchFamily="2" charset="0"/>
                <a:cs typeface="Roboto" panose="02000000000000000000" pitchFamily="2" charset="0"/>
              </a:defRPr>
            </a:lvl1pPr>
            <a:lvl2pPr>
              <a:spcBef>
                <a:spcPts val="533"/>
              </a:spcBef>
              <a:defRPr sz="1867" b="0">
                <a:solidFill>
                  <a:srgbClr val="777777"/>
                </a:solidFill>
                <a:latin typeface="Roboto Light" panose="02000000000000000000" pitchFamily="2" charset="0"/>
                <a:ea typeface="Roboto Light" panose="02000000000000000000" pitchFamily="2" charset="0"/>
              </a:defRPr>
            </a:lvl2pPr>
            <a:lvl3pPr>
              <a:spcBef>
                <a:spcPts val="533"/>
              </a:spcBef>
              <a:defRPr sz="1600" b="0">
                <a:solidFill>
                  <a:srgbClr val="777777"/>
                </a:solidFill>
                <a:latin typeface="Roboto Light" panose="02000000000000000000" pitchFamily="2" charset="0"/>
                <a:ea typeface="Roboto Light" panose="02000000000000000000" pitchFamily="2" charset="0"/>
              </a:defRPr>
            </a:lvl3pPr>
            <a:lvl4pPr>
              <a:spcBef>
                <a:spcPts val="533"/>
              </a:spcBef>
              <a:defRPr sz="1600" b="0">
                <a:solidFill>
                  <a:srgbClr val="777777"/>
                </a:solidFill>
                <a:latin typeface="Roboto Light" panose="02000000000000000000" pitchFamily="2" charset="0"/>
                <a:ea typeface="Roboto Light" panose="02000000000000000000" pitchFamily="2" charset="0"/>
              </a:defRPr>
            </a:lvl4pPr>
            <a:lvl5pPr>
              <a:spcBef>
                <a:spcPts val="533"/>
              </a:spcBef>
              <a:defRPr sz="1600" b="0">
                <a:solidFill>
                  <a:srgbClr val="777777"/>
                </a:solidFill>
                <a:latin typeface="Roboto Light" panose="02000000000000000000" pitchFamily="2" charset="0"/>
                <a:ea typeface="Roboto Light" panose="02000000000000000000" pitchFamily="2" charset="0"/>
              </a:defRPr>
            </a:lvl5pPr>
          </a:lstStyle>
          <a:p>
            <a:pPr lvl="0"/>
            <a:r>
              <a:rPr lang="en-US"/>
              <a:t>Body</a:t>
            </a:r>
          </a:p>
        </p:txBody>
      </p:sp>
      <p:pic>
        <p:nvPicPr>
          <p:cNvPr id="2" name="Picture 8" descr="Logo&#10;&#10;Description automatically generated">
            <a:extLst>
              <a:ext uri="{FF2B5EF4-FFF2-40B4-BE49-F238E27FC236}">
                <a16:creationId xmlns:a16="http://schemas.microsoft.com/office/drawing/2014/main" id="{8F73BAE2-98DB-C3A5-6B90-08790FBCFDE9}"/>
              </a:ext>
            </a:extLst>
          </p:cNvPr>
          <p:cNvPicPr>
            <a:picLocks noChangeAspect="1"/>
          </p:cNvPicPr>
          <p:nvPr userDrawn="1"/>
        </p:nvPicPr>
        <p:blipFill>
          <a:blip r:embed="rId3"/>
          <a:stretch>
            <a:fillRect/>
          </a:stretch>
        </p:blipFill>
        <p:spPr>
          <a:xfrm>
            <a:off x="9769706" y="5735781"/>
            <a:ext cx="2223908" cy="1122220"/>
          </a:xfrm>
          <a:prstGeom prst="rect">
            <a:avLst/>
          </a:prstGeom>
        </p:spPr>
      </p:pic>
    </p:spTree>
    <p:extLst>
      <p:ext uri="{BB962C8B-B14F-4D97-AF65-F5344CB8AC3E}">
        <p14:creationId xmlns:p14="http://schemas.microsoft.com/office/powerpoint/2010/main" val="4835133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2064" name="Picture 16">
            <a:extLst>
              <a:ext uri="{FF2B5EF4-FFF2-40B4-BE49-F238E27FC236}">
                <a16:creationId xmlns:a16="http://schemas.microsoft.com/office/drawing/2014/main" id="{44180B50-449B-40A9-B277-35AC7AE3E41E}"/>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7">
            <a:extLst>
              <a:ext uri="{FF2B5EF4-FFF2-40B4-BE49-F238E27FC236}">
                <a16:creationId xmlns:a16="http://schemas.microsoft.com/office/drawing/2014/main" id="{4C7E857D-0914-47DE-9672-AA0D0E7949F9}"/>
              </a:ext>
            </a:extLst>
          </p:cNvPr>
          <p:cNvSpPr>
            <a:spLocks noGrp="1"/>
          </p:cNvSpPr>
          <p:nvPr>
            <p:ph type="body" sz="quarter" idx="10" hasCustomPrompt="1"/>
          </p:nvPr>
        </p:nvSpPr>
        <p:spPr>
          <a:xfrm>
            <a:off x="389467" y="371814"/>
            <a:ext cx="8378397" cy="683097"/>
          </a:xfrm>
          <a:prstGeom prst="rect">
            <a:avLst/>
          </a:prstGeom>
        </p:spPr>
        <p:txBody>
          <a:bodyPr anchor="ctr"/>
          <a:lstStyle>
            <a:lvl1pPr>
              <a:buNone/>
              <a:defRPr sz="3733" b="0" i="0">
                <a:solidFill>
                  <a:srgbClr val="006171"/>
                </a:solidFill>
                <a:latin typeface="+mj-lt"/>
              </a:defRPr>
            </a:lvl1pPr>
          </a:lstStyle>
          <a:p>
            <a:pPr lvl="0"/>
            <a:r>
              <a:rPr lang="en-US"/>
              <a:t>Headline</a:t>
            </a:r>
          </a:p>
        </p:txBody>
      </p:sp>
      <p:sp>
        <p:nvSpPr>
          <p:cNvPr id="7" name="Text Placeholder 9">
            <a:extLst>
              <a:ext uri="{FF2B5EF4-FFF2-40B4-BE49-F238E27FC236}">
                <a16:creationId xmlns:a16="http://schemas.microsoft.com/office/drawing/2014/main" id="{E11F80EA-2739-48BE-A8AB-9C7C566161B0}"/>
              </a:ext>
            </a:extLst>
          </p:cNvPr>
          <p:cNvSpPr>
            <a:spLocks noGrp="1"/>
          </p:cNvSpPr>
          <p:nvPr>
            <p:ph type="body" sz="quarter" idx="11" hasCustomPrompt="1"/>
          </p:nvPr>
        </p:nvSpPr>
        <p:spPr>
          <a:xfrm>
            <a:off x="640405" y="1007351"/>
            <a:ext cx="8127460" cy="475576"/>
          </a:xfrm>
          <a:prstGeom prst="rect">
            <a:avLst/>
          </a:prstGeom>
        </p:spPr>
        <p:txBody>
          <a:bodyPr anchor="ctr"/>
          <a:lstStyle>
            <a:lvl1pPr>
              <a:buNone/>
              <a:defRPr sz="2400">
                <a:solidFill>
                  <a:srgbClr val="FFAB40"/>
                </a:solidFill>
                <a:latin typeface="Roboto" panose="02000000000000000000" pitchFamily="2" charset="0"/>
                <a:ea typeface="Roboto" panose="02000000000000000000" pitchFamily="2" charset="0"/>
              </a:defRPr>
            </a:lvl1pPr>
          </a:lstStyle>
          <a:p>
            <a:pPr lvl="0"/>
            <a:r>
              <a:rPr lang="en-US"/>
              <a:t>Sub Head</a:t>
            </a:r>
          </a:p>
        </p:txBody>
      </p:sp>
      <p:sp>
        <p:nvSpPr>
          <p:cNvPr id="8" name="Text Placeholder 3">
            <a:extLst>
              <a:ext uri="{FF2B5EF4-FFF2-40B4-BE49-F238E27FC236}">
                <a16:creationId xmlns:a16="http://schemas.microsoft.com/office/drawing/2014/main" id="{777663FC-F373-469F-871A-BAC415199C74}"/>
              </a:ext>
            </a:extLst>
          </p:cNvPr>
          <p:cNvSpPr>
            <a:spLocks noGrp="1"/>
          </p:cNvSpPr>
          <p:nvPr>
            <p:ph type="body" sz="quarter" idx="13" hasCustomPrompt="1"/>
          </p:nvPr>
        </p:nvSpPr>
        <p:spPr>
          <a:xfrm>
            <a:off x="1015707" y="1546823"/>
            <a:ext cx="7752156" cy="4756701"/>
          </a:xfrm>
          <a:prstGeom prst="rect">
            <a:avLst/>
          </a:prstGeom>
        </p:spPr>
        <p:txBody>
          <a:bodyPr/>
          <a:lstStyle>
            <a:lvl1pPr>
              <a:spcBef>
                <a:spcPts val="533"/>
              </a:spcBef>
              <a:buNone/>
              <a:defRPr sz="2133" b="0">
                <a:solidFill>
                  <a:srgbClr val="777777"/>
                </a:solidFill>
                <a:latin typeface="Roboto Light" panose="02000000000000000000" pitchFamily="2" charset="0"/>
                <a:ea typeface="Roboto Light" panose="02000000000000000000" pitchFamily="2" charset="0"/>
                <a:cs typeface="Roboto" panose="02000000000000000000" pitchFamily="2" charset="0"/>
              </a:defRPr>
            </a:lvl1pPr>
            <a:lvl2pPr>
              <a:spcBef>
                <a:spcPts val="533"/>
              </a:spcBef>
              <a:defRPr sz="1867" b="0">
                <a:solidFill>
                  <a:srgbClr val="777777"/>
                </a:solidFill>
                <a:latin typeface="Roboto Light" panose="02000000000000000000" pitchFamily="2" charset="0"/>
                <a:ea typeface="Roboto Light" panose="02000000000000000000" pitchFamily="2" charset="0"/>
              </a:defRPr>
            </a:lvl2pPr>
            <a:lvl3pPr>
              <a:spcBef>
                <a:spcPts val="533"/>
              </a:spcBef>
              <a:defRPr sz="1600" b="0">
                <a:solidFill>
                  <a:srgbClr val="777777"/>
                </a:solidFill>
                <a:latin typeface="Roboto Light" panose="02000000000000000000" pitchFamily="2" charset="0"/>
                <a:ea typeface="Roboto Light" panose="02000000000000000000" pitchFamily="2" charset="0"/>
              </a:defRPr>
            </a:lvl3pPr>
            <a:lvl4pPr>
              <a:spcBef>
                <a:spcPts val="533"/>
              </a:spcBef>
              <a:defRPr sz="1600" b="0">
                <a:solidFill>
                  <a:srgbClr val="777777"/>
                </a:solidFill>
                <a:latin typeface="Roboto Light" panose="02000000000000000000" pitchFamily="2" charset="0"/>
                <a:ea typeface="Roboto Light" panose="02000000000000000000" pitchFamily="2" charset="0"/>
              </a:defRPr>
            </a:lvl4pPr>
            <a:lvl5pPr>
              <a:spcBef>
                <a:spcPts val="533"/>
              </a:spcBef>
              <a:defRPr sz="1600" b="0">
                <a:solidFill>
                  <a:srgbClr val="777777"/>
                </a:solidFill>
                <a:latin typeface="Roboto Light" panose="02000000000000000000" pitchFamily="2" charset="0"/>
                <a:ea typeface="Roboto Light" panose="02000000000000000000" pitchFamily="2" charset="0"/>
              </a:defRPr>
            </a:lvl5pPr>
          </a:lstStyle>
          <a:p>
            <a:pPr lvl="0"/>
            <a:r>
              <a:rPr lang="en-US"/>
              <a:t>Body</a:t>
            </a:r>
          </a:p>
        </p:txBody>
      </p:sp>
    </p:spTree>
    <p:extLst>
      <p:ext uri="{BB962C8B-B14F-4D97-AF65-F5344CB8AC3E}">
        <p14:creationId xmlns:p14="http://schemas.microsoft.com/office/powerpoint/2010/main" val="21152725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14" name="Google Shape;78;p16">
            <a:extLst>
              <a:ext uri="{FF2B5EF4-FFF2-40B4-BE49-F238E27FC236}">
                <a16:creationId xmlns:a16="http://schemas.microsoft.com/office/drawing/2014/main" id="{8FA0491C-F5E2-A744-860A-AB3F1F07AF18}"/>
              </a:ext>
            </a:extLst>
          </p:cNvPr>
          <p:cNvPicPr preferRelativeResize="0"/>
          <p:nvPr userDrawn="1"/>
        </p:nvPicPr>
        <p:blipFill>
          <a:blip r:embed="rId2" cstate="screen">
            <a:alphaModFix/>
            <a:extLst>
              <a:ext uri="{28A0092B-C50C-407E-A947-70E740481C1C}">
                <a14:useLocalDpi xmlns:a14="http://schemas.microsoft.com/office/drawing/2010/main"/>
              </a:ext>
            </a:extLst>
          </a:blip>
          <a:stretch>
            <a:fillRect/>
          </a:stretch>
        </p:blipFill>
        <p:spPr>
          <a:xfrm>
            <a:off x="0" y="0"/>
            <a:ext cx="12191291" cy="6858000"/>
          </a:xfrm>
          <a:prstGeom prst="rect">
            <a:avLst/>
          </a:prstGeom>
          <a:noFill/>
          <a:ln>
            <a:noFill/>
          </a:ln>
        </p:spPr>
      </p:pic>
      <p:sp>
        <p:nvSpPr>
          <p:cNvPr id="7" name="Text Placeholder 7">
            <a:extLst>
              <a:ext uri="{FF2B5EF4-FFF2-40B4-BE49-F238E27FC236}">
                <a16:creationId xmlns:a16="http://schemas.microsoft.com/office/drawing/2014/main" id="{0E195361-C0EB-4113-BD01-A6993CABC5B9}"/>
              </a:ext>
            </a:extLst>
          </p:cNvPr>
          <p:cNvSpPr>
            <a:spLocks noGrp="1"/>
          </p:cNvSpPr>
          <p:nvPr>
            <p:ph type="body" sz="quarter" idx="10" hasCustomPrompt="1"/>
          </p:nvPr>
        </p:nvSpPr>
        <p:spPr>
          <a:xfrm>
            <a:off x="389467" y="371814"/>
            <a:ext cx="8378397" cy="683097"/>
          </a:xfrm>
          <a:prstGeom prst="rect">
            <a:avLst/>
          </a:prstGeom>
        </p:spPr>
        <p:txBody>
          <a:bodyPr anchor="ctr"/>
          <a:lstStyle>
            <a:lvl1pPr>
              <a:buNone/>
              <a:defRPr sz="3733" b="0" i="0">
                <a:solidFill>
                  <a:srgbClr val="006171"/>
                </a:solidFill>
                <a:latin typeface="+mj-lt"/>
              </a:defRPr>
            </a:lvl1pPr>
          </a:lstStyle>
          <a:p>
            <a:pPr lvl="0"/>
            <a:r>
              <a:rPr lang="en-US"/>
              <a:t>Headline</a:t>
            </a:r>
          </a:p>
        </p:txBody>
      </p:sp>
      <p:sp>
        <p:nvSpPr>
          <p:cNvPr id="8" name="Text Placeholder 9">
            <a:extLst>
              <a:ext uri="{FF2B5EF4-FFF2-40B4-BE49-F238E27FC236}">
                <a16:creationId xmlns:a16="http://schemas.microsoft.com/office/drawing/2014/main" id="{63ACAE28-3624-4DB7-B44A-5743F867A09C}"/>
              </a:ext>
            </a:extLst>
          </p:cNvPr>
          <p:cNvSpPr>
            <a:spLocks noGrp="1"/>
          </p:cNvSpPr>
          <p:nvPr>
            <p:ph type="body" sz="quarter" idx="11" hasCustomPrompt="1"/>
          </p:nvPr>
        </p:nvSpPr>
        <p:spPr>
          <a:xfrm>
            <a:off x="640405" y="1007351"/>
            <a:ext cx="8127460" cy="475576"/>
          </a:xfrm>
          <a:prstGeom prst="rect">
            <a:avLst/>
          </a:prstGeom>
        </p:spPr>
        <p:txBody>
          <a:bodyPr anchor="ctr"/>
          <a:lstStyle>
            <a:lvl1pPr>
              <a:buNone/>
              <a:defRPr sz="2400">
                <a:solidFill>
                  <a:srgbClr val="FFAB40"/>
                </a:solidFill>
                <a:latin typeface="Roboto" panose="02000000000000000000" pitchFamily="2" charset="0"/>
                <a:ea typeface="Roboto" panose="02000000000000000000" pitchFamily="2" charset="0"/>
              </a:defRPr>
            </a:lvl1pPr>
          </a:lstStyle>
          <a:p>
            <a:pPr lvl="0"/>
            <a:r>
              <a:rPr lang="en-US"/>
              <a:t>Sub Head</a:t>
            </a:r>
          </a:p>
        </p:txBody>
      </p:sp>
      <p:sp>
        <p:nvSpPr>
          <p:cNvPr id="9" name="Text Placeholder 3">
            <a:extLst>
              <a:ext uri="{FF2B5EF4-FFF2-40B4-BE49-F238E27FC236}">
                <a16:creationId xmlns:a16="http://schemas.microsoft.com/office/drawing/2014/main" id="{124CBF5A-4B2B-42C7-95CA-96E6C8BBE5E8}"/>
              </a:ext>
            </a:extLst>
          </p:cNvPr>
          <p:cNvSpPr>
            <a:spLocks noGrp="1"/>
          </p:cNvSpPr>
          <p:nvPr>
            <p:ph type="body" sz="quarter" idx="13" hasCustomPrompt="1"/>
          </p:nvPr>
        </p:nvSpPr>
        <p:spPr>
          <a:xfrm>
            <a:off x="1015707" y="1546823"/>
            <a:ext cx="7752156" cy="4756701"/>
          </a:xfrm>
          <a:prstGeom prst="rect">
            <a:avLst/>
          </a:prstGeom>
        </p:spPr>
        <p:txBody>
          <a:bodyPr/>
          <a:lstStyle>
            <a:lvl1pPr>
              <a:spcBef>
                <a:spcPts val="533"/>
              </a:spcBef>
              <a:buNone/>
              <a:defRPr sz="2133" b="0">
                <a:solidFill>
                  <a:srgbClr val="777777"/>
                </a:solidFill>
                <a:latin typeface="Roboto Light" panose="02000000000000000000" pitchFamily="2" charset="0"/>
                <a:ea typeface="Roboto Light" panose="02000000000000000000" pitchFamily="2" charset="0"/>
                <a:cs typeface="Roboto" panose="02000000000000000000" pitchFamily="2" charset="0"/>
              </a:defRPr>
            </a:lvl1pPr>
            <a:lvl2pPr>
              <a:spcBef>
                <a:spcPts val="533"/>
              </a:spcBef>
              <a:defRPr sz="1867" b="0">
                <a:solidFill>
                  <a:srgbClr val="777777"/>
                </a:solidFill>
                <a:latin typeface="Roboto Light" panose="02000000000000000000" pitchFamily="2" charset="0"/>
                <a:ea typeface="Roboto Light" panose="02000000000000000000" pitchFamily="2" charset="0"/>
              </a:defRPr>
            </a:lvl2pPr>
            <a:lvl3pPr>
              <a:spcBef>
                <a:spcPts val="533"/>
              </a:spcBef>
              <a:defRPr sz="1600" b="0">
                <a:solidFill>
                  <a:srgbClr val="777777"/>
                </a:solidFill>
                <a:latin typeface="Roboto Light" panose="02000000000000000000" pitchFamily="2" charset="0"/>
                <a:ea typeface="Roboto Light" panose="02000000000000000000" pitchFamily="2" charset="0"/>
              </a:defRPr>
            </a:lvl3pPr>
            <a:lvl4pPr>
              <a:spcBef>
                <a:spcPts val="533"/>
              </a:spcBef>
              <a:defRPr sz="1600" b="0">
                <a:solidFill>
                  <a:srgbClr val="777777"/>
                </a:solidFill>
                <a:latin typeface="Roboto Light" panose="02000000000000000000" pitchFamily="2" charset="0"/>
                <a:ea typeface="Roboto Light" panose="02000000000000000000" pitchFamily="2" charset="0"/>
              </a:defRPr>
            </a:lvl4pPr>
            <a:lvl5pPr>
              <a:spcBef>
                <a:spcPts val="533"/>
              </a:spcBef>
              <a:defRPr sz="1600" b="0">
                <a:solidFill>
                  <a:srgbClr val="777777"/>
                </a:solidFill>
                <a:latin typeface="Roboto Light" panose="02000000000000000000" pitchFamily="2" charset="0"/>
                <a:ea typeface="Roboto Light" panose="02000000000000000000" pitchFamily="2" charset="0"/>
              </a:defRPr>
            </a:lvl5pPr>
          </a:lstStyle>
          <a:p>
            <a:pPr lvl="0"/>
            <a:r>
              <a:rPr lang="en-US"/>
              <a:t>Body</a:t>
            </a:r>
          </a:p>
        </p:txBody>
      </p:sp>
      <p:pic>
        <p:nvPicPr>
          <p:cNvPr id="2" name="Picture 8" descr="Logo&#10;&#10;Description automatically generated">
            <a:extLst>
              <a:ext uri="{FF2B5EF4-FFF2-40B4-BE49-F238E27FC236}">
                <a16:creationId xmlns:a16="http://schemas.microsoft.com/office/drawing/2014/main" id="{07D3ED91-99E0-3338-59DE-F4FC7040C1EA}"/>
              </a:ext>
            </a:extLst>
          </p:cNvPr>
          <p:cNvPicPr>
            <a:picLocks noChangeAspect="1"/>
          </p:cNvPicPr>
          <p:nvPr userDrawn="1"/>
        </p:nvPicPr>
        <p:blipFill>
          <a:blip r:embed="rId3"/>
          <a:stretch>
            <a:fillRect/>
          </a:stretch>
        </p:blipFill>
        <p:spPr>
          <a:xfrm>
            <a:off x="9769706" y="5735781"/>
            <a:ext cx="2223908" cy="1122220"/>
          </a:xfrm>
          <a:prstGeom prst="rect">
            <a:avLst/>
          </a:prstGeom>
        </p:spPr>
      </p:pic>
    </p:spTree>
    <p:extLst>
      <p:ext uri="{BB962C8B-B14F-4D97-AF65-F5344CB8AC3E}">
        <p14:creationId xmlns:p14="http://schemas.microsoft.com/office/powerpoint/2010/main" val="37438349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7C55BF8D-7A5C-455E-AD99-E9FE6AFD282B}"/>
              </a:ext>
            </a:extLst>
          </p:cNvPr>
          <p:cNvSpPr>
            <a:spLocks noGrp="1"/>
          </p:cNvSpPr>
          <p:nvPr>
            <p:ph type="body" sz="quarter" idx="10" hasCustomPrompt="1"/>
          </p:nvPr>
        </p:nvSpPr>
        <p:spPr>
          <a:xfrm>
            <a:off x="389467" y="371814"/>
            <a:ext cx="8378397" cy="683097"/>
          </a:xfrm>
          <a:prstGeom prst="rect">
            <a:avLst/>
          </a:prstGeom>
        </p:spPr>
        <p:txBody>
          <a:bodyPr anchor="ctr"/>
          <a:lstStyle>
            <a:lvl1pPr>
              <a:buNone/>
              <a:defRPr sz="3733" b="0" i="0">
                <a:solidFill>
                  <a:srgbClr val="006171"/>
                </a:solidFill>
                <a:latin typeface="+mj-lt"/>
              </a:defRPr>
            </a:lvl1pPr>
          </a:lstStyle>
          <a:p>
            <a:pPr lvl="0"/>
            <a:r>
              <a:rPr lang="en-US"/>
              <a:t>Headline</a:t>
            </a:r>
          </a:p>
        </p:txBody>
      </p:sp>
      <p:sp>
        <p:nvSpPr>
          <p:cNvPr id="10" name="Text Placeholder 9">
            <a:extLst>
              <a:ext uri="{FF2B5EF4-FFF2-40B4-BE49-F238E27FC236}">
                <a16:creationId xmlns:a16="http://schemas.microsoft.com/office/drawing/2014/main" id="{604136F7-8022-484B-A656-42227E11B334}"/>
              </a:ext>
            </a:extLst>
          </p:cNvPr>
          <p:cNvSpPr>
            <a:spLocks noGrp="1"/>
          </p:cNvSpPr>
          <p:nvPr>
            <p:ph type="body" sz="quarter" idx="11" hasCustomPrompt="1"/>
          </p:nvPr>
        </p:nvSpPr>
        <p:spPr>
          <a:xfrm>
            <a:off x="640405" y="1007351"/>
            <a:ext cx="8127460" cy="475576"/>
          </a:xfrm>
          <a:prstGeom prst="rect">
            <a:avLst/>
          </a:prstGeom>
        </p:spPr>
        <p:txBody>
          <a:bodyPr anchor="ctr"/>
          <a:lstStyle>
            <a:lvl1pPr>
              <a:buNone/>
              <a:defRPr sz="2400">
                <a:solidFill>
                  <a:srgbClr val="FFAB40"/>
                </a:solidFill>
                <a:latin typeface="Roboto" panose="02000000000000000000" pitchFamily="2" charset="0"/>
                <a:ea typeface="Roboto" panose="02000000000000000000" pitchFamily="2" charset="0"/>
              </a:defRPr>
            </a:lvl1pPr>
          </a:lstStyle>
          <a:p>
            <a:pPr lvl="0"/>
            <a:r>
              <a:rPr lang="en-US"/>
              <a:t>Sub Head</a:t>
            </a:r>
          </a:p>
        </p:txBody>
      </p:sp>
      <p:sp>
        <p:nvSpPr>
          <p:cNvPr id="11" name="Text Placeholder 3">
            <a:extLst>
              <a:ext uri="{FF2B5EF4-FFF2-40B4-BE49-F238E27FC236}">
                <a16:creationId xmlns:a16="http://schemas.microsoft.com/office/drawing/2014/main" id="{F6031EAA-38C3-454F-938B-50A46C7BC9DF}"/>
              </a:ext>
            </a:extLst>
          </p:cNvPr>
          <p:cNvSpPr>
            <a:spLocks noGrp="1"/>
          </p:cNvSpPr>
          <p:nvPr>
            <p:ph type="body" sz="quarter" idx="13" hasCustomPrompt="1"/>
          </p:nvPr>
        </p:nvSpPr>
        <p:spPr>
          <a:xfrm>
            <a:off x="1015707" y="1546823"/>
            <a:ext cx="7752156" cy="4756701"/>
          </a:xfrm>
          <a:prstGeom prst="rect">
            <a:avLst/>
          </a:prstGeom>
        </p:spPr>
        <p:txBody>
          <a:bodyPr/>
          <a:lstStyle>
            <a:lvl1pPr>
              <a:spcBef>
                <a:spcPts val="533"/>
              </a:spcBef>
              <a:buNone/>
              <a:defRPr sz="2133" b="0">
                <a:solidFill>
                  <a:srgbClr val="777777"/>
                </a:solidFill>
                <a:latin typeface="Roboto Light" panose="02000000000000000000" pitchFamily="2" charset="0"/>
                <a:ea typeface="Roboto Light" panose="02000000000000000000" pitchFamily="2" charset="0"/>
                <a:cs typeface="Roboto" panose="02000000000000000000" pitchFamily="2" charset="0"/>
              </a:defRPr>
            </a:lvl1pPr>
            <a:lvl2pPr>
              <a:spcBef>
                <a:spcPts val="533"/>
              </a:spcBef>
              <a:defRPr sz="1867" b="0">
                <a:solidFill>
                  <a:srgbClr val="777777"/>
                </a:solidFill>
                <a:latin typeface="Roboto Light" panose="02000000000000000000" pitchFamily="2" charset="0"/>
                <a:ea typeface="Roboto Light" panose="02000000000000000000" pitchFamily="2" charset="0"/>
              </a:defRPr>
            </a:lvl2pPr>
            <a:lvl3pPr>
              <a:spcBef>
                <a:spcPts val="533"/>
              </a:spcBef>
              <a:defRPr sz="1600" b="0">
                <a:solidFill>
                  <a:srgbClr val="777777"/>
                </a:solidFill>
                <a:latin typeface="Roboto Light" panose="02000000000000000000" pitchFamily="2" charset="0"/>
                <a:ea typeface="Roboto Light" panose="02000000000000000000" pitchFamily="2" charset="0"/>
              </a:defRPr>
            </a:lvl3pPr>
            <a:lvl4pPr>
              <a:spcBef>
                <a:spcPts val="533"/>
              </a:spcBef>
              <a:defRPr sz="1600" b="0">
                <a:solidFill>
                  <a:srgbClr val="777777"/>
                </a:solidFill>
                <a:latin typeface="Roboto Light" panose="02000000000000000000" pitchFamily="2" charset="0"/>
                <a:ea typeface="Roboto Light" panose="02000000000000000000" pitchFamily="2" charset="0"/>
              </a:defRPr>
            </a:lvl4pPr>
            <a:lvl5pPr>
              <a:spcBef>
                <a:spcPts val="533"/>
              </a:spcBef>
              <a:defRPr sz="1600" b="0">
                <a:solidFill>
                  <a:srgbClr val="777777"/>
                </a:solidFill>
                <a:latin typeface="Roboto Light" panose="02000000000000000000" pitchFamily="2" charset="0"/>
                <a:ea typeface="Roboto Light" panose="02000000000000000000" pitchFamily="2" charset="0"/>
              </a:defRPr>
            </a:lvl5pPr>
          </a:lstStyle>
          <a:p>
            <a:pPr lvl="0"/>
            <a:r>
              <a:rPr lang="en-US"/>
              <a:t>Body</a:t>
            </a:r>
          </a:p>
        </p:txBody>
      </p:sp>
      <p:pic>
        <p:nvPicPr>
          <p:cNvPr id="2" name="Picture 8" descr="Logo&#10;&#10;Description automatically generated">
            <a:extLst>
              <a:ext uri="{FF2B5EF4-FFF2-40B4-BE49-F238E27FC236}">
                <a16:creationId xmlns:a16="http://schemas.microsoft.com/office/drawing/2014/main" id="{5D63C59B-2D5C-EC75-AC06-E50A0E12B541}"/>
              </a:ext>
            </a:extLst>
          </p:cNvPr>
          <p:cNvPicPr>
            <a:picLocks noChangeAspect="1"/>
          </p:cNvPicPr>
          <p:nvPr userDrawn="1"/>
        </p:nvPicPr>
        <p:blipFill>
          <a:blip r:embed="rId2"/>
          <a:stretch>
            <a:fillRect/>
          </a:stretch>
        </p:blipFill>
        <p:spPr>
          <a:xfrm>
            <a:off x="9769706" y="5735781"/>
            <a:ext cx="2223908" cy="1122220"/>
          </a:xfrm>
          <a:prstGeom prst="rect">
            <a:avLst/>
          </a:prstGeom>
        </p:spPr>
      </p:pic>
    </p:spTree>
    <p:extLst>
      <p:ext uri="{BB962C8B-B14F-4D97-AF65-F5344CB8AC3E}">
        <p14:creationId xmlns:p14="http://schemas.microsoft.com/office/powerpoint/2010/main" val="17547455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79332B-AA82-7A4D-9F1C-78C3900E17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 Placeholder 7">
            <a:extLst>
              <a:ext uri="{FF2B5EF4-FFF2-40B4-BE49-F238E27FC236}">
                <a16:creationId xmlns:a16="http://schemas.microsoft.com/office/drawing/2014/main" id="{638990C7-B485-402F-A6EB-0E592D2A80B3}"/>
              </a:ext>
            </a:extLst>
          </p:cNvPr>
          <p:cNvSpPr>
            <a:spLocks noGrp="1"/>
          </p:cNvSpPr>
          <p:nvPr>
            <p:ph type="body" sz="quarter" idx="10" hasCustomPrompt="1"/>
          </p:nvPr>
        </p:nvSpPr>
        <p:spPr>
          <a:xfrm>
            <a:off x="389467" y="371814"/>
            <a:ext cx="8378397" cy="683097"/>
          </a:xfrm>
          <a:prstGeom prst="rect">
            <a:avLst/>
          </a:prstGeom>
        </p:spPr>
        <p:txBody>
          <a:bodyPr anchor="ctr"/>
          <a:lstStyle>
            <a:lvl1pPr>
              <a:buNone/>
              <a:defRPr sz="3733" b="0" i="0">
                <a:solidFill>
                  <a:srgbClr val="006171"/>
                </a:solidFill>
                <a:latin typeface="+mj-lt"/>
              </a:defRPr>
            </a:lvl1pPr>
          </a:lstStyle>
          <a:p>
            <a:pPr lvl="0"/>
            <a:r>
              <a:rPr lang="en-US"/>
              <a:t>Headline</a:t>
            </a:r>
          </a:p>
        </p:txBody>
      </p:sp>
      <p:sp>
        <p:nvSpPr>
          <p:cNvPr id="10" name="Text Placeholder 9">
            <a:extLst>
              <a:ext uri="{FF2B5EF4-FFF2-40B4-BE49-F238E27FC236}">
                <a16:creationId xmlns:a16="http://schemas.microsoft.com/office/drawing/2014/main" id="{6CC769BC-BFC1-475E-ABE3-2C4EE462CE87}"/>
              </a:ext>
            </a:extLst>
          </p:cNvPr>
          <p:cNvSpPr>
            <a:spLocks noGrp="1"/>
          </p:cNvSpPr>
          <p:nvPr>
            <p:ph type="body" sz="quarter" idx="11" hasCustomPrompt="1"/>
          </p:nvPr>
        </p:nvSpPr>
        <p:spPr>
          <a:xfrm>
            <a:off x="640405" y="1007351"/>
            <a:ext cx="8127460" cy="475576"/>
          </a:xfrm>
          <a:prstGeom prst="rect">
            <a:avLst/>
          </a:prstGeom>
        </p:spPr>
        <p:txBody>
          <a:bodyPr anchor="ctr"/>
          <a:lstStyle>
            <a:lvl1pPr>
              <a:buNone/>
              <a:defRPr sz="2400">
                <a:solidFill>
                  <a:srgbClr val="FFAB40"/>
                </a:solidFill>
                <a:latin typeface="Roboto" panose="02000000000000000000" pitchFamily="2" charset="0"/>
                <a:ea typeface="Roboto" panose="02000000000000000000" pitchFamily="2" charset="0"/>
              </a:defRPr>
            </a:lvl1pPr>
          </a:lstStyle>
          <a:p>
            <a:pPr lvl="0"/>
            <a:r>
              <a:rPr lang="en-US"/>
              <a:t>Sub Head</a:t>
            </a:r>
          </a:p>
        </p:txBody>
      </p:sp>
      <p:sp>
        <p:nvSpPr>
          <p:cNvPr id="11" name="Text Placeholder 3">
            <a:extLst>
              <a:ext uri="{FF2B5EF4-FFF2-40B4-BE49-F238E27FC236}">
                <a16:creationId xmlns:a16="http://schemas.microsoft.com/office/drawing/2014/main" id="{CA6377CE-072E-4B91-B2BD-C4105F3C4BC2}"/>
              </a:ext>
            </a:extLst>
          </p:cNvPr>
          <p:cNvSpPr>
            <a:spLocks noGrp="1"/>
          </p:cNvSpPr>
          <p:nvPr>
            <p:ph type="body" sz="quarter" idx="13" hasCustomPrompt="1"/>
          </p:nvPr>
        </p:nvSpPr>
        <p:spPr>
          <a:xfrm>
            <a:off x="1015707" y="1546823"/>
            <a:ext cx="7752156" cy="4756701"/>
          </a:xfrm>
          <a:prstGeom prst="rect">
            <a:avLst/>
          </a:prstGeom>
        </p:spPr>
        <p:txBody>
          <a:bodyPr/>
          <a:lstStyle>
            <a:lvl1pPr>
              <a:spcBef>
                <a:spcPts val="533"/>
              </a:spcBef>
              <a:buNone/>
              <a:defRPr sz="2133" b="0">
                <a:solidFill>
                  <a:srgbClr val="777777"/>
                </a:solidFill>
                <a:latin typeface="Roboto Light" panose="02000000000000000000" pitchFamily="2" charset="0"/>
                <a:ea typeface="Roboto Light" panose="02000000000000000000" pitchFamily="2" charset="0"/>
                <a:cs typeface="Roboto" panose="02000000000000000000" pitchFamily="2" charset="0"/>
              </a:defRPr>
            </a:lvl1pPr>
            <a:lvl2pPr>
              <a:spcBef>
                <a:spcPts val="533"/>
              </a:spcBef>
              <a:defRPr sz="1867" b="0">
                <a:solidFill>
                  <a:srgbClr val="777777"/>
                </a:solidFill>
                <a:latin typeface="Roboto Light" panose="02000000000000000000" pitchFamily="2" charset="0"/>
                <a:ea typeface="Roboto Light" panose="02000000000000000000" pitchFamily="2" charset="0"/>
              </a:defRPr>
            </a:lvl2pPr>
            <a:lvl3pPr>
              <a:spcBef>
                <a:spcPts val="533"/>
              </a:spcBef>
              <a:defRPr sz="1600" b="0">
                <a:solidFill>
                  <a:srgbClr val="777777"/>
                </a:solidFill>
                <a:latin typeface="Roboto Light" panose="02000000000000000000" pitchFamily="2" charset="0"/>
                <a:ea typeface="Roboto Light" panose="02000000000000000000" pitchFamily="2" charset="0"/>
              </a:defRPr>
            </a:lvl3pPr>
            <a:lvl4pPr>
              <a:spcBef>
                <a:spcPts val="533"/>
              </a:spcBef>
              <a:defRPr sz="1600" b="0">
                <a:solidFill>
                  <a:srgbClr val="777777"/>
                </a:solidFill>
                <a:latin typeface="Roboto Light" panose="02000000000000000000" pitchFamily="2" charset="0"/>
                <a:ea typeface="Roboto Light" panose="02000000000000000000" pitchFamily="2" charset="0"/>
              </a:defRPr>
            </a:lvl4pPr>
            <a:lvl5pPr>
              <a:spcBef>
                <a:spcPts val="533"/>
              </a:spcBef>
              <a:defRPr sz="1600" b="0">
                <a:solidFill>
                  <a:srgbClr val="777777"/>
                </a:solidFill>
                <a:latin typeface="Roboto Light" panose="02000000000000000000" pitchFamily="2" charset="0"/>
                <a:ea typeface="Roboto Light" panose="02000000000000000000" pitchFamily="2" charset="0"/>
              </a:defRPr>
            </a:lvl5pPr>
          </a:lstStyle>
          <a:p>
            <a:pPr lvl="0"/>
            <a:r>
              <a:rPr lang="en-US"/>
              <a:t>Body</a:t>
            </a:r>
          </a:p>
        </p:txBody>
      </p:sp>
      <p:pic>
        <p:nvPicPr>
          <p:cNvPr id="2" name="Picture 8" descr="Logo&#10;&#10;Description automatically generated">
            <a:extLst>
              <a:ext uri="{FF2B5EF4-FFF2-40B4-BE49-F238E27FC236}">
                <a16:creationId xmlns:a16="http://schemas.microsoft.com/office/drawing/2014/main" id="{3D3929FC-D627-C24B-777D-12DA91816339}"/>
              </a:ext>
            </a:extLst>
          </p:cNvPr>
          <p:cNvPicPr>
            <a:picLocks noChangeAspect="1"/>
          </p:cNvPicPr>
          <p:nvPr userDrawn="1"/>
        </p:nvPicPr>
        <p:blipFill>
          <a:blip r:embed="rId3"/>
          <a:stretch>
            <a:fillRect/>
          </a:stretch>
        </p:blipFill>
        <p:spPr>
          <a:xfrm>
            <a:off x="9769706" y="5735781"/>
            <a:ext cx="2223908" cy="1122220"/>
          </a:xfrm>
          <a:prstGeom prst="rect">
            <a:avLst/>
          </a:prstGeom>
        </p:spPr>
      </p:pic>
    </p:spTree>
    <p:extLst>
      <p:ext uri="{BB962C8B-B14F-4D97-AF65-F5344CB8AC3E}">
        <p14:creationId xmlns:p14="http://schemas.microsoft.com/office/powerpoint/2010/main" val="26536585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3EA35B-4E7D-6C43-9228-8CB38E7F8F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 Placeholder 7">
            <a:extLst>
              <a:ext uri="{FF2B5EF4-FFF2-40B4-BE49-F238E27FC236}">
                <a16:creationId xmlns:a16="http://schemas.microsoft.com/office/drawing/2014/main" id="{AA2502A2-93C5-4E92-8595-0D007260F31E}"/>
              </a:ext>
            </a:extLst>
          </p:cNvPr>
          <p:cNvSpPr>
            <a:spLocks noGrp="1"/>
          </p:cNvSpPr>
          <p:nvPr>
            <p:ph type="body" sz="quarter" idx="10" hasCustomPrompt="1"/>
          </p:nvPr>
        </p:nvSpPr>
        <p:spPr>
          <a:xfrm>
            <a:off x="389467" y="371814"/>
            <a:ext cx="8378397" cy="683097"/>
          </a:xfrm>
          <a:prstGeom prst="rect">
            <a:avLst/>
          </a:prstGeom>
        </p:spPr>
        <p:txBody>
          <a:bodyPr anchor="ctr"/>
          <a:lstStyle>
            <a:lvl1pPr>
              <a:buNone/>
              <a:defRPr sz="3733" b="0" i="0">
                <a:solidFill>
                  <a:srgbClr val="006171"/>
                </a:solidFill>
                <a:latin typeface="+mj-lt"/>
              </a:defRPr>
            </a:lvl1pPr>
          </a:lstStyle>
          <a:p>
            <a:pPr lvl="0"/>
            <a:r>
              <a:rPr lang="en-US"/>
              <a:t>Headline</a:t>
            </a:r>
          </a:p>
        </p:txBody>
      </p:sp>
      <p:sp>
        <p:nvSpPr>
          <p:cNvPr id="10" name="Text Placeholder 9">
            <a:extLst>
              <a:ext uri="{FF2B5EF4-FFF2-40B4-BE49-F238E27FC236}">
                <a16:creationId xmlns:a16="http://schemas.microsoft.com/office/drawing/2014/main" id="{74BDEE26-02E1-4D12-979D-DC0B848D00B0}"/>
              </a:ext>
            </a:extLst>
          </p:cNvPr>
          <p:cNvSpPr>
            <a:spLocks noGrp="1"/>
          </p:cNvSpPr>
          <p:nvPr>
            <p:ph type="body" sz="quarter" idx="11" hasCustomPrompt="1"/>
          </p:nvPr>
        </p:nvSpPr>
        <p:spPr>
          <a:xfrm>
            <a:off x="640405" y="1007351"/>
            <a:ext cx="8127460" cy="475576"/>
          </a:xfrm>
          <a:prstGeom prst="rect">
            <a:avLst/>
          </a:prstGeom>
        </p:spPr>
        <p:txBody>
          <a:bodyPr anchor="ctr"/>
          <a:lstStyle>
            <a:lvl1pPr>
              <a:buNone/>
              <a:defRPr sz="2400">
                <a:solidFill>
                  <a:srgbClr val="FFAB40"/>
                </a:solidFill>
                <a:latin typeface="Roboto" panose="02000000000000000000" pitchFamily="2" charset="0"/>
                <a:ea typeface="Roboto" panose="02000000000000000000" pitchFamily="2" charset="0"/>
              </a:defRPr>
            </a:lvl1pPr>
          </a:lstStyle>
          <a:p>
            <a:pPr lvl="0"/>
            <a:r>
              <a:rPr lang="en-US"/>
              <a:t>Sub Head</a:t>
            </a:r>
          </a:p>
        </p:txBody>
      </p:sp>
      <p:sp>
        <p:nvSpPr>
          <p:cNvPr id="11" name="Text Placeholder 3">
            <a:extLst>
              <a:ext uri="{FF2B5EF4-FFF2-40B4-BE49-F238E27FC236}">
                <a16:creationId xmlns:a16="http://schemas.microsoft.com/office/drawing/2014/main" id="{4005B9AF-C3D8-46EA-8586-892CA83AD819}"/>
              </a:ext>
            </a:extLst>
          </p:cNvPr>
          <p:cNvSpPr>
            <a:spLocks noGrp="1"/>
          </p:cNvSpPr>
          <p:nvPr>
            <p:ph type="body" sz="quarter" idx="13" hasCustomPrompt="1"/>
          </p:nvPr>
        </p:nvSpPr>
        <p:spPr>
          <a:xfrm>
            <a:off x="1015707" y="1546823"/>
            <a:ext cx="7752156" cy="4756701"/>
          </a:xfrm>
          <a:prstGeom prst="rect">
            <a:avLst/>
          </a:prstGeom>
        </p:spPr>
        <p:txBody>
          <a:bodyPr/>
          <a:lstStyle>
            <a:lvl1pPr>
              <a:spcBef>
                <a:spcPts val="533"/>
              </a:spcBef>
              <a:buNone/>
              <a:defRPr sz="2133" b="0">
                <a:solidFill>
                  <a:srgbClr val="777777"/>
                </a:solidFill>
                <a:latin typeface="Roboto Light" panose="02000000000000000000" pitchFamily="2" charset="0"/>
                <a:ea typeface="Roboto Light" panose="02000000000000000000" pitchFamily="2" charset="0"/>
                <a:cs typeface="Roboto" panose="02000000000000000000" pitchFamily="2" charset="0"/>
              </a:defRPr>
            </a:lvl1pPr>
            <a:lvl2pPr>
              <a:spcBef>
                <a:spcPts val="533"/>
              </a:spcBef>
              <a:defRPr sz="1867" b="0">
                <a:solidFill>
                  <a:srgbClr val="777777"/>
                </a:solidFill>
                <a:latin typeface="Roboto Light" panose="02000000000000000000" pitchFamily="2" charset="0"/>
                <a:ea typeface="Roboto Light" panose="02000000000000000000" pitchFamily="2" charset="0"/>
              </a:defRPr>
            </a:lvl2pPr>
            <a:lvl3pPr>
              <a:spcBef>
                <a:spcPts val="533"/>
              </a:spcBef>
              <a:defRPr sz="1600" b="0">
                <a:solidFill>
                  <a:srgbClr val="777777"/>
                </a:solidFill>
                <a:latin typeface="Roboto Light" panose="02000000000000000000" pitchFamily="2" charset="0"/>
                <a:ea typeface="Roboto Light" panose="02000000000000000000" pitchFamily="2" charset="0"/>
              </a:defRPr>
            </a:lvl3pPr>
            <a:lvl4pPr>
              <a:spcBef>
                <a:spcPts val="533"/>
              </a:spcBef>
              <a:defRPr sz="1600" b="0">
                <a:solidFill>
                  <a:srgbClr val="777777"/>
                </a:solidFill>
                <a:latin typeface="Roboto Light" panose="02000000000000000000" pitchFamily="2" charset="0"/>
                <a:ea typeface="Roboto Light" panose="02000000000000000000" pitchFamily="2" charset="0"/>
              </a:defRPr>
            </a:lvl4pPr>
            <a:lvl5pPr>
              <a:spcBef>
                <a:spcPts val="533"/>
              </a:spcBef>
              <a:defRPr sz="1600" b="0">
                <a:solidFill>
                  <a:srgbClr val="777777"/>
                </a:solidFill>
                <a:latin typeface="Roboto Light" panose="02000000000000000000" pitchFamily="2" charset="0"/>
                <a:ea typeface="Roboto Light" panose="02000000000000000000" pitchFamily="2" charset="0"/>
              </a:defRPr>
            </a:lvl5pPr>
          </a:lstStyle>
          <a:p>
            <a:pPr lvl="0"/>
            <a:r>
              <a:rPr lang="en-US"/>
              <a:t>Body</a:t>
            </a:r>
          </a:p>
        </p:txBody>
      </p:sp>
      <p:pic>
        <p:nvPicPr>
          <p:cNvPr id="2" name="Picture 8" descr="Logo&#10;&#10;Description automatically generated">
            <a:extLst>
              <a:ext uri="{FF2B5EF4-FFF2-40B4-BE49-F238E27FC236}">
                <a16:creationId xmlns:a16="http://schemas.microsoft.com/office/drawing/2014/main" id="{0AD20AF5-A250-B784-43B7-7FD575D1895D}"/>
              </a:ext>
            </a:extLst>
          </p:cNvPr>
          <p:cNvPicPr>
            <a:picLocks noChangeAspect="1"/>
          </p:cNvPicPr>
          <p:nvPr userDrawn="1"/>
        </p:nvPicPr>
        <p:blipFill>
          <a:blip r:embed="rId3"/>
          <a:stretch>
            <a:fillRect/>
          </a:stretch>
        </p:blipFill>
        <p:spPr>
          <a:xfrm>
            <a:off x="9769706" y="5735781"/>
            <a:ext cx="2223908" cy="1122220"/>
          </a:xfrm>
          <a:prstGeom prst="rect">
            <a:avLst/>
          </a:prstGeom>
        </p:spPr>
      </p:pic>
    </p:spTree>
    <p:extLst>
      <p:ext uri="{BB962C8B-B14F-4D97-AF65-F5344CB8AC3E}">
        <p14:creationId xmlns:p14="http://schemas.microsoft.com/office/powerpoint/2010/main" val="3685001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P Foot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E4CB67-FDF0-AA42-A396-75763721FE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551A6672-4903-3E47-9D6C-B0F33BDEC9D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54999" y="5969803"/>
            <a:ext cx="1699360" cy="698772"/>
          </a:xfrm>
          <a:prstGeom prst="rect">
            <a:avLst/>
          </a:prstGeom>
        </p:spPr>
      </p:pic>
      <p:sp>
        <p:nvSpPr>
          <p:cNvPr id="8" name="Text Placeholder 7">
            <a:extLst>
              <a:ext uri="{FF2B5EF4-FFF2-40B4-BE49-F238E27FC236}">
                <a16:creationId xmlns:a16="http://schemas.microsoft.com/office/drawing/2014/main" id="{B08C8BDD-ECD7-4A2A-931A-71B0F1CDC97B}"/>
              </a:ext>
            </a:extLst>
          </p:cNvPr>
          <p:cNvSpPr>
            <a:spLocks noGrp="1"/>
          </p:cNvSpPr>
          <p:nvPr>
            <p:ph type="body" sz="quarter" idx="10" hasCustomPrompt="1"/>
          </p:nvPr>
        </p:nvSpPr>
        <p:spPr>
          <a:xfrm>
            <a:off x="389467" y="371814"/>
            <a:ext cx="8378397" cy="683097"/>
          </a:xfrm>
          <a:prstGeom prst="rect">
            <a:avLst/>
          </a:prstGeom>
        </p:spPr>
        <p:txBody>
          <a:bodyPr anchor="ctr"/>
          <a:lstStyle>
            <a:lvl1pPr>
              <a:buNone/>
              <a:defRPr sz="3733" b="0" i="0">
                <a:solidFill>
                  <a:srgbClr val="006171"/>
                </a:solidFill>
                <a:latin typeface="+mj-lt"/>
                <a:ea typeface="Roboto Light" panose="02000000000000000000" pitchFamily="2" charset="0"/>
              </a:defRPr>
            </a:lvl1pPr>
          </a:lstStyle>
          <a:p>
            <a:pPr lvl="0"/>
            <a:r>
              <a:rPr lang="en-US"/>
              <a:t>Headline</a:t>
            </a:r>
          </a:p>
        </p:txBody>
      </p:sp>
      <p:sp>
        <p:nvSpPr>
          <p:cNvPr id="10" name="Text Placeholder 9">
            <a:extLst>
              <a:ext uri="{FF2B5EF4-FFF2-40B4-BE49-F238E27FC236}">
                <a16:creationId xmlns:a16="http://schemas.microsoft.com/office/drawing/2014/main" id="{820ED694-0FB8-480F-9547-FC630AEFA00F}"/>
              </a:ext>
            </a:extLst>
          </p:cNvPr>
          <p:cNvSpPr>
            <a:spLocks noGrp="1"/>
          </p:cNvSpPr>
          <p:nvPr>
            <p:ph type="body" sz="quarter" idx="11" hasCustomPrompt="1"/>
          </p:nvPr>
        </p:nvSpPr>
        <p:spPr>
          <a:xfrm>
            <a:off x="640405" y="1007351"/>
            <a:ext cx="8127460" cy="475576"/>
          </a:xfrm>
          <a:prstGeom prst="rect">
            <a:avLst/>
          </a:prstGeom>
        </p:spPr>
        <p:txBody>
          <a:bodyPr anchor="ctr"/>
          <a:lstStyle>
            <a:lvl1pPr>
              <a:buNone/>
              <a:defRPr sz="2400">
                <a:solidFill>
                  <a:srgbClr val="FFAB40"/>
                </a:solidFill>
                <a:latin typeface="Roboto" panose="02000000000000000000" pitchFamily="2" charset="0"/>
                <a:ea typeface="Roboto" panose="02000000000000000000" pitchFamily="2" charset="0"/>
              </a:defRPr>
            </a:lvl1pPr>
          </a:lstStyle>
          <a:p>
            <a:pPr lvl="0"/>
            <a:r>
              <a:rPr lang="en-US"/>
              <a:t>Sub Head</a:t>
            </a:r>
          </a:p>
        </p:txBody>
      </p:sp>
      <p:sp>
        <p:nvSpPr>
          <p:cNvPr id="9" name="TextBox 8">
            <a:extLst>
              <a:ext uri="{FF2B5EF4-FFF2-40B4-BE49-F238E27FC236}">
                <a16:creationId xmlns:a16="http://schemas.microsoft.com/office/drawing/2014/main" id="{18287567-4A9A-4690-8D45-895F65CE4899}"/>
              </a:ext>
            </a:extLst>
          </p:cNvPr>
          <p:cNvSpPr txBox="1"/>
          <p:nvPr userDrawn="1"/>
        </p:nvSpPr>
        <p:spPr>
          <a:xfrm>
            <a:off x="90645" y="6291608"/>
            <a:ext cx="7259141" cy="584775"/>
          </a:xfrm>
          <a:prstGeom prst="rect">
            <a:avLst/>
          </a:prstGeom>
          <a:noFill/>
        </p:spPr>
        <p:txBody>
          <a:bodyPr wrap="square" rtlCol="0" anchor="ctr">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lang="en-US" sz="800" i="1">
                <a:solidFill>
                  <a:schemeClr val="tx2">
                    <a:lumMod val="50000"/>
                  </a:schemeClr>
                </a:solidFill>
                <a:effectLst/>
                <a:latin typeface="Roboto" panose="02000000000000000000" pitchFamily="2" charset="0"/>
                <a:ea typeface="Roboto" panose="02000000000000000000" pitchFamily="2" charset="0"/>
                <a:cs typeface="Times New Roman" panose="02020603050405020304" pitchFamily="18" charset="0"/>
              </a:rPr>
              <a:t>This document was created by UWSL / Promise Partnership of Salt Lake. If you reshare it, please give appropriate credit to UWSL / Promise Partnership of Salt Lake (and any other organizations or authors that we reference in the document). Alterations of this document are not permitted without the written authorization of UWSL. Please do not use the material for any commercial purposes or for activities that result in monetary compensation.</a:t>
            </a:r>
            <a:endParaRPr lang="en-US" sz="800">
              <a:solidFill>
                <a:schemeClr val="tx2">
                  <a:lumMod val="50000"/>
                </a:schemeClr>
              </a:solidFill>
              <a:effectLst/>
              <a:latin typeface="Roboto" panose="02000000000000000000" pitchFamily="2" charset="0"/>
              <a:ea typeface="Roboto" panose="02000000000000000000" pitchFamily="2" charset="0"/>
              <a:cs typeface="Times New Roman" panose="02020603050405020304" pitchFamily="18" charset="0"/>
            </a:endParaRPr>
          </a:p>
          <a:p>
            <a:endParaRPr lang="en-US" sz="800"/>
          </a:p>
        </p:txBody>
      </p:sp>
      <p:sp>
        <p:nvSpPr>
          <p:cNvPr id="4" name="Text Placeholder 3">
            <a:extLst>
              <a:ext uri="{FF2B5EF4-FFF2-40B4-BE49-F238E27FC236}">
                <a16:creationId xmlns:a16="http://schemas.microsoft.com/office/drawing/2014/main" id="{2252343F-C141-4A56-A860-937CB316261A}"/>
              </a:ext>
            </a:extLst>
          </p:cNvPr>
          <p:cNvSpPr>
            <a:spLocks noGrp="1"/>
          </p:cNvSpPr>
          <p:nvPr>
            <p:ph type="body" sz="quarter" idx="13" hasCustomPrompt="1"/>
          </p:nvPr>
        </p:nvSpPr>
        <p:spPr>
          <a:xfrm>
            <a:off x="1015707" y="1546823"/>
            <a:ext cx="7752156" cy="4078989"/>
          </a:xfrm>
          <a:prstGeom prst="rect">
            <a:avLst/>
          </a:prstGeom>
        </p:spPr>
        <p:txBody>
          <a:bodyPr/>
          <a:lstStyle>
            <a:lvl1pPr>
              <a:spcBef>
                <a:spcPts val="533"/>
              </a:spcBef>
              <a:buNone/>
              <a:defRPr sz="2133" b="0">
                <a:solidFill>
                  <a:srgbClr val="777777"/>
                </a:solidFill>
                <a:latin typeface="Roboto Light" panose="02000000000000000000" pitchFamily="2" charset="0"/>
                <a:ea typeface="Roboto Light" panose="02000000000000000000" pitchFamily="2" charset="0"/>
                <a:cs typeface="Roboto" panose="02000000000000000000" pitchFamily="2" charset="0"/>
              </a:defRPr>
            </a:lvl1pPr>
            <a:lvl2pPr>
              <a:spcBef>
                <a:spcPts val="533"/>
              </a:spcBef>
              <a:defRPr sz="1867" b="0">
                <a:solidFill>
                  <a:srgbClr val="777777"/>
                </a:solidFill>
                <a:latin typeface="Roboto Light" panose="02000000000000000000" pitchFamily="2" charset="0"/>
                <a:ea typeface="Roboto Light" panose="02000000000000000000" pitchFamily="2" charset="0"/>
              </a:defRPr>
            </a:lvl2pPr>
            <a:lvl3pPr>
              <a:spcBef>
                <a:spcPts val="533"/>
              </a:spcBef>
              <a:defRPr sz="1600" b="0">
                <a:solidFill>
                  <a:srgbClr val="777777"/>
                </a:solidFill>
                <a:latin typeface="Roboto Light" panose="02000000000000000000" pitchFamily="2" charset="0"/>
                <a:ea typeface="Roboto Light" panose="02000000000000000000" pitchFamily="2" charset="0"/>
              </a:defRPr>
            </a:lvl3pPr>
            <a:lvl4pPr>
              <a:spcBef>
                <a:spcPts val="533"/>
              </a:spcBef>
              <a:defRPr sz="1600" b="0">
                <a:solidFill>
                  <a:srgbClr val="777777"/>
                </a:solidFill>
                <a:latin typeface="Roboto Light" panose="02000000000000000000" pitchFamily="2" charset="0"/>
                <a:ea typeface="Roboto Light" panose="02000000000000000000" pitchFamily="2" charset="0"/>
              </a:defRPr>
            </a:lvl4pPr>
            <a:lvl5pPr>
              <a:spcBef>
                <a:spcPts val="533"/>
              </a:spcBef>
              <a:defRPr sz="1600" b="0">
                <a:solidFill>
                  <a:srgbClr val="777777"/>
                </a:solidFill>
                <a:latin typeface="Roboto Light" panose="02000000000000000000" pitchFamily="2" charset="0"/>
                <a:ea typeface="Roboto Light" panose="02000000000000000000" pitchFamily="2" charset="0"/>
              </a:defRPr>
            </a:lvl5pPr>
          </a:lstStyle>
          <a:p>
            <a:pPr lvl="0"/>
            <a:r>
              <a:rPr lang="en-US"/>
              <a:t>Body</a:t>
            </a:r>
          </a:p>
        </p:txBody>
      </p:sp>
    </p:spTree>
    <p:extLst>
      <p:ext uri="{BB962C8B-B14F-4D97-AF65-F5344CB8AC3E}">
        <p14:creationId xmlns:p14="http://schemas.microsoft.com/office/powerpoint/2010/main" val="17723430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8th Grade Math No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16FD2F-5FB9-D546-BB51-800C35359D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515AF32-5839-48B4-BBF1-1FB2740C9811}"/>
              </a:ext>
            </a:extLst>
          </p:cNvPr>
          <p:cNvSpPr>
            <a:spLocks noGrp="1"/>
          </p:cNvSpPr>
          <p:nvPr>
            <p:ph type="body" sz="quarter" idx="10" hasCustomPrompt="1"/>
          </p:nvPr>
        </p:nvSpPr>
        <p:spPr>
          <a:xfrm>
            <a:off x="389468" y="371816"/>
            <a:ext cx="8378397" cy="683097"/>
          </a:xfrm>
          <a:prstGeom prst="rect">
            <a:avLst/>
          </a:prstGeom>
        </p:spPr>
        <p:txBody>
          <a:bodyPr anchor="ctr"/>
          <a:lstStyle>
            <a:lvl1pPr>
              <a:buNone/>
              <a:defRPr sz="3733" b="0" i="0">
                <a:solidFill>
                  <a:srgbClr val="006171"/>
                </a:solidFill>
                <a:latin typeface="+mj-lt"/>
              </a:defRPr>
            </a:lvl1pPr>
          </a:lstStyle>
          <a:p>
            <a:pPr lvl="0"/>
            <a:r>
              <a:rPr lang="en-US"/>
              <a:t>Headline</a:t>
            </a:r>
          </a:p>
        </p:txBody>
      </p:sp>
      <p:sp>
        <p:nvSpPr>
          <p:cNvPr id="8" name="Text Placeholder 9">
            <a:extLst>
              <a:ext uri="{FF2B5EF4-FFF2-40B4-BE49-F238E27FC236}">
                <a16:creationId xmlns:a16="http://schemas.microsoft.com/office/drawing/2014/main" id="{F2F89CAB-2870-4207-BE90-3F3C222E16CC}"/>
              </a:ext>
            </a:extLst>
          </p:cNvPr>
          <p:cNvSpPr>
            <a:spLocks noGrp="1"/>
          </p:cNvSpPr>
          <p:nvPr>
            <p:ph type="body" sz="quarter" idx="11" hasCustomPrompt="1"/>
          </p:nvPr>
        </p:nvSpPr>
        <p:spPr>
          <a:xfrm>
            <a:off x="640406" y="1007351"/>
            <a:ext cx="8127460" cy="475576"/>
          </a:xfrm>
          <a:prstGeom prst="rect">
            <a:avLst/>
          </a:prstGeom>
        </p:spPr>
        <p:txBody>
          <a:bodyPr anchor="ctr"/>
          <a:lstStyle>
            <a:lvl1pPr>
              <a:buNone/>
              <a:defRPr sz="2400">
                <a:solidFill>
                  <a:srgbClr val="FFAB40"/>
                </a:solidFill>
                <a:latin typeface="Roboto" panose="02000000000000000000" pitchFamily="2" charset="0"/>
                <a:ea typeface="Roboto" panose="02000000000000000000" pitchFamily="2" charset="0"/>
              </a:defRPr>
            </a:lvl1pPr>
          </a:lstStyle>
          <a:p>
            <a:pPr lvl="0"/>
            <a:r>
              <a:rPr lang="en-US"/>
              <a:t>Sub Head</a:t>
            </a:r>
          </a:p>
        </p:txBody>
      </p:sp>
      <p:sp>
        <p:nvSpPr>
          <p:cNvPr id="12" name="Text Placeholder 3">
            <a:extLst>
              <a:ext uri="{FF2B5EF4-FFF2-40B4-BE49-F238E27FC236}">
                <a16:creationId xmlns:a16="http://schemas.microsoft.com/office/drawing/2014/main" id="{3874EB42-6569-4F2B-913B-B3283076B929}"/>
              </a:ext>
            </a:extLst>
          </p:cNvPr>
          <p:cNvSpPr>
            <a:spLocks noGrp="1"/>
          </p:cNvSpPr>
          <p:nvPr>
            <p:ph type="body" sz="quarter" idx="13" hasCustomPrompt="1"/>
          </p:nvPr>
        </p:nvSpPr>
        <p:spPr>
          <a:xfrm>
            <a:off x="1015707" y="1546824"/>
            <a:ext cx="7752156" cy="4756701"/>
          </a:xfrm>
          <a:prstGeom prst="rect">
            <a:avLst/>
          </a:prstGeom>
        </p:spPr>
        <p:txBody>
          <a:bodyPr/>
          <a:lstStyle>
            <a:lvl1pPr>
              <a:spcBef>
                <a:spcPts val="533"/>
              </a:spcBef>
              <a:buNone/>
              <a:defRPr sz="2133" b="0">
                <a:solidFill>
                  <a:srgbClr val="777777"/>
                </a:solidFill>
                <a:latin typeface="Roboto Light" panose="02000000000000000000" pitchFamily="2" charset="0"/>
                <a:ea typeface="Roboto Light" panose="02000000000000000000" pitchFamily="2" charset="0"/>
                <a:cs typeface="Roboto" panose="02000000000000000000" pitchFamily="2" charset="0"/>
              </a:defRPr>
            </a:lvl1pPr>
            <a:lvl2pPr>
              <a:spcBef>
                <a:spcPts val="533"/>
              </a:spcBef>
              <a:defRPr sz="1867" b="0">
                <a:solidFill>
                  <a:srgbClr val="777777"/>
                </a:solidFill>
                <a:latin typeface="Roboto Light" panose="02000000000000000000" pitchFamily="2" charset="0"/>
                <a:ea typeface="Roboto Light" panose="02000000000000000000" pitchFamily="2" charset="0"/>
              </a:defRPr>
            </a:lvl2pPr>
            <a:lvl3pPr>
              <a:spcBef>
                <a:spcPts val="533"/>
              </a:spcBef>
              <a:defRPr sz="1600" b="0">
                <a:solidFill>
                  <a:srgbClr val="777777"/>
                </a:solidFill>
                <a:latin typeface="Roboto Light" panose="02000000000000000000" pitchFamily="2" charset="0"/>
                <a:ea typeface="Roboto Light" panose="02000000000000000000" pitchFamily="2" charset="0"/>
              </a:defRPr>
            </a:lvl3pPr>
            <a:lvl4pPr>
              <a:spcBef>
                <a:spcPts val="533"/>
              </a:spcBef>
              <a:defRPr sz="1600" b="0">
                <a:solidFill>
                  <a:srgbClr val="777777"/>
                </a:solidFill>
                <a:latin typeface="Roboto Light" panose="02000000000000000000" pitchFamily="2" charset="0"/>
                <a:ea typeface="Roboto Light" panose="02000000000000000000" pitchFamily="2" charset="0"/>
              </a:defRPr>
            </a:lvl4pPr>
            <a:lvl5pPr>
              <a:spcBef>
                <a:spcPts val="533"/>
              </a:spcBef>
              <a:defRPr sz="1600" b="0">
                <a:solidFill>
                  <a:srgbClr val="777777"/>
                </a:solidFill>
                <a:latin typeface="Roboto Light" panose="02000000000000000000" pitchFamily="2" charset="0"/>
                <a:ea typeface="Roboto Light" panose="02000000000000000000" pitchFamily="2" charset="0"/>
              </a:defRPr>
            </a:lvl5pPr>
          </a:lstStyle>
          <a:p>
            <a:pPr lvl="0"/>
            <a:r>
              <a:rPr lang="en-US"/>
              <a:t>Body</a:t>
            </a:r>
          </a:p>
        </p:txBody>
      </p:sp>
      <p:pic>
        <p:nvPicPr>
          <p:cNvPr id="3" name="Picture 5" descr="Logo, company name&#10;&#10;Description automatically generated">
            <a:extLst>
              <a:ext uri="{FF2B5EF4-FFF2-40B4-BE49-F238E27FC236}">
                <a16:creationId xmlns:a16="http://schemas.microsoft.com/office/drawing/2014/main" id="{28687D19-7549-6B9C-11ED-D9607DCBA8B3}"/>
              </a:ext>
            </a:extLst>
          </p:cNvPr>
          <p:cNvPicPr>
            <a:picLocks noChangeAspect="1"/>
          </p:cNvPicPr>
          <p:nvPr userDrawn="1"/>
        </p:nvPicPr>
        <p:blipFill>
          <a:blip r:embed="rId3"/>
          <a:stretch>
            <a:fillRect/>
          </a:stretch>
        </p:blipFill>
        <p:spPr>
          <a:xfrm>
            <a:off x="10114365" y="5858707"/>
            <a:ext cx="1998673" cy="999295"/>
          </a:xfrm>
          <a:prstGeom prst="rect">
            <a:avLst/>
          </a:prstGeom>
        </p:spPr>
      </p:pic>
    </p:spTree>
    <p:extLst>
      <p:ext uri="{BB962C8B-B14F-4D97-AF65-F5344CB8AC3E}">
        <p14:creationId xmlns:p14="http://schemas.microsoft.com/office/powerpoint/2010/main" val="37440950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A5002-BE3D-C19A-84EE-B275371D59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ED89A5-3E85-923C-2ADF-70C11088DE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6887B6-040A-E7A2-C966-9F66BB7A4CE8}"/>
              </a:ext>
            </a:extLst>
          </p:cNvPr>
          <p:cNvSpPr>
            <a:spLocks noGrp="1"/>
          </p:cNvSpPr>
          <p:nvPr>
            <p:ph type="dt" sz="half" idx="10"/>
          </p:nvPr>
        </p:nvSpPr>
        <p:spPr/>
        <p:txBody>
          <a:bodyPr/>
          <a:lstStyle/>
          <a:p>
            <a:fld id="{2E297736-4CA5-2F4F-AF61-223A69FB24D1}" type="datetimeFigureOut">
              <a:rPr lang="en-US" smtClean="0"/>
              <a:t>11/14/2023</a:t>
            </a:fld>
            <a:endParaRPr lang="en-US"/>
          </a:p>
        </p:txBody>
      </p:sp>
      <p:sp>
        <p:nvSpPr>
          <p:cNvPr id="5" name="Footer Placeholder 4">
            <a:extLst>
              <a:ext uri="{FF2B5EF4-FFF2-40B4-BE49-F238E27FC236}">
                <a16:creationId xmlns:a16="http://schemas.microsoft.com/office/drawing/2014/main" id="{66B1063B-1269-AA6A-F5EA-07602D354D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70D1FE-54A1-6262-3E52-6523E905C070}"/>
              </a:ext>
            </a:extLst>
          </p:cNvPr>
          <p:cNvSpPr>
            <a:spLocks noGrp="1"/>
          </p:cNvSpPr>
          <p:nvPr>
            <p:ph type="sldNum" sz="quarter" idx="12"/>
          </p:nvPr>
        </p:nvSpPr>
        <p:spPr/>
        <p:txBody>
          <a:bodyPr/>
          <a:lstStyle/>
          <a:p>
            <a:fld id="{711C64AF-ED70-DC44-9AAD-EFA915F3143A}" type="slidenum">
              <a:rPr lang="en-US" smtClean="0"/>
              <a:t>‹#›</a:t>
            </a:fld>
            <a:endParaRPr lang="en-US"/>
          </a:p>
        </p:txBody>
      </p:sp>
    </p:spTree>
    <p:extLst>
      <p:ext uri="{BB962C8B-B14F-4D97-AF65-F5344CB8AC3E}">
        <p14:creationId xmlns:p14="http://schemas.microsoft.com/office/powerpoint/2010/main" val="17566728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138"/>
        <p:cNvGrpSpPr/>
        <p:nvPr/>
      </p:nvGrpSpPr>
      <p:grpSpPr>
        <a:xfrm>
          <a:off x="0" y="0"/>
          <a:ext cx="0" cy="0"/>
          <a:chOff x="0" y="0"/>
          <a:chExt cx="0" cy="0"/>
        </a:xfrm>
      </p:grpSpPr>
      <p:pic>
        <p:nvPicPr>
          <p:cNvPr id="139" name="Google Shape;139;p53" descr="UWSL_Grey-Logo.png"/>
          <p:cNvPicPr preferRelativeResize="0"/>
          <p:nvPr/>
        </p:nvPicPr>
        <p:blipFill/>
        <p:spPr>
          <a:xfrm flipV="1">
            <a:off x="11735896" y="6601150"/>
            <a:ext cx="182197" cy="60959"/>
          </a:xfrm>
          <a:prstGeom prst="rect">
            <a:avLst/>
          </a:prstGeom>
          <a:noFill/>
          <a:ln>
            <a:noFill/>
          </a:ln>
        </p:spPr>
      </p:pic>
      <p:pic>
        <p:nvPicPr>
          <p:cNvPr id="2" name="Picture 5" descr="Logo, company name&#10;&#10;Description automatically generated">
            <a:extLst>
              <a:ext uri="{FF2B5EF4-FFF2-40B4-BE49-F238E27FC236}">
                <a16:creationId xmlns:a16="http://schemas.microsoft.com/office/drawing/2014/main" id="{B1CBA39A-2F44-E122-3D1A-9CE213A28B87}"/>
              </a:ext>
            </a:extLst>
          </p:cNvPr>
          <p:cNvPicPr>
            <a:picLocks noChangeAspect="1"/>
          </p:cNvPicPr>
          <p:nvPr userDrawn="1"/>
        </p:nvPicPr>
        <p:blipFill>
          <a:blip r:embed="rId2"/>
          <a:stretch>
            <a:fillRect/>
          </a:stretch>
        </p:blipFill>
        <p:spPr>
          <a:xfrm>
            <a:off x="10114365" y="5858707"/>
            <a:ext cx="1998673" cy="999295"/>
          </a:xfrm>
          <a:prstGeom prst="rect">
            <a:avLst/>
          </a:prstGeom>
        </p:spPr>
      </p:pic>
    </p:spTree>
    <p:extLst>
      <p:ext uri="{BB962C8B-B14F-4D97-AF65-F5344CB8AC3E}">
        <p14:creationId xmlns:p14="http://schemas.microsoft.com/office/powerpoint/2010/main" val="22730040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16"/>
        <p:cNvGrpSpPr/>
        <p:nvPr/>
      </p:nvGrpSpPr>
      <p:grpSpPr>
        <a:xfrm>
          <a:off x="0" y="0"/>
          <a:ext cx="0" cy="0"/>
          <a:chOff x="0" y="0"/>
          <a:chExt cx="0" cy="0"/>
        </a:xfrm>
      </p:grpSpPr>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2" name="Picture 5" descr="Logo, company name&#10;&#10;Description automatically generated">
            <a:extLst>
              <a:ext uri="{FF2B5EF4-FFF2-40B4-BE49-F238E27FC236}">
                <a16:creationId xmlns:a16="http://schemas.microsoft.com/office/drawing/2014/main" id="{FDD882B5-BF44-26DE-6352-952F0752DCD9}"/>
              </a:ext>
            </a:extLst>
          </p:cNvPr>
          <p:cNvPicPr>
            <a:picLocks noChangeAspect="1"/>
          </p:cNvPicPr>
          <p:nvPr userDrawn="1"/>
        </p:nvPicPr>
        <p:blipFill>
          <a:blip r:embed="rId2"/>
          <a:stretch>
            <a:fillRect/>
          </a:stretch>
        </p:blipFill>
        <p:spPr>
          <a:xfrm>
            <a:off x="10114365" y="5858707"/>
            <a:ext cx="1998673" cy="999295"/>
          </a:xfrm>
          <a:prstGeom prst="rect">
            <a:avLst/>
          </a:prstGeom>
        </p:spPr>
      </p:pic>
      <p:sp>
        <p:nvSpPr>
          <p:cNvPr id="3" name="Text Placeholder 7">
            <a:extLst>
              <a:ext uri="{FF2B5EF4-FFF2-40B4-BE49-F238E27FC236}">
                <a16:creationId xmlns:a16="http://schemas.microsoft.com/office/drawing/2014/main" id="{5D91C34F-79B1-B939-66A4-6CC0B5AA3F6A}"/>
              </a:ext>
            </a:extLst>
          </p:cNvPr>
          <p:cNvSpPr>
            <a:spLocks noGrp="1"/>
          </p:cNvSpPr>
          <p:nvPr>
            <p:ph type="body" sz="quarter" idx="10" hasCustomPrompt="1"/>
          </p:nvPr>
        </p:nvSpPr>
        <p:spPr>
          <a:xfrm>
            <a:off x="389468" y="371816"/>
            <a:ext cx="11111425" cy="683097"/>
          </a:xfrm>
          <a:prstGeom prst="rect">
            <a:avLst/>
          </a:prstGeom>
        </p:spPr>
        <p:txBody>
          <a:bodyPr anchor="ctr"/>
          <a:lstStyle>
            <a:lvl1pPr>
              <a:buNone/>
              <a:defRPr sz="3733" b="0" i="0">
                <a:solidFill>
                  <a:srgbClr val="006171"/>
                </a:solidFill>
                <a:latin typeface="+mj-lt"/>
                <a:ea typeface="Roboto" panose="02000000000000000000" pitchFamily="2" charset="0"/>
              </a:defRPr>
            </a:lvl1pPr>
          </a:lstStyle>
          <a:p>
            <a:pPr lvl="0"/>
            <a:r>
              <a:rPr lang="en-US"/>
              <a:t>Headline</a:t>
            </a:r>
          </a:p>
        </p:txBody>
      </p:sp>
      <p:sp>
        <p:nvSpPr>
          <p:cNvPr id="4" name="Text Placeholder 9">
            <a:extLst>
              <a:ext uri="{FF2B5EF4-FFF2-40B4-BE49-F238E27FC236}">
                <a16:creationId xmlns:a16="http://schemas.microsoft.com/office/drawing/2014/main" id="{D3E895A7-9969-A2AA-4686-A46A1E7E6F0E}"/>
              </a:ext>
            </a:extLst>
          </p:cNvPr>
          <p:cNvSpPr>
            <a:spLocks noGrp="1"/>
          </p:cNvSpPr>
          <p:nvPr>
            <p:ph type="body" sz="quarter" idx="11" hasCustomPrompt="1"/>
          </p:nvPr>
        </p:nvSpPr>
        <p:spPr>
          <a:xfrm>
            <a:off x="640404" y="1007351"/>
            <a:ext cx="10778632" cy="475576"/>
          </a:xfrm>
          <a:prstGeom prst="rect">
            <a:avLst/>
          </a:prstGeom>
        </p:spPr>
        <p:txBody>
          <a:bodyPr anchor="ctr"/>
          <a:lstStyle>
            <a:lvl1pPr>
              <a:buNone/>
              <a:defRPr sz="2400">
                <a:solidFill>
                  <a:srgbClr val="FFAB40"/>
                </a:solidFill>
                <a:latin typeface="Roboto" panose="02000000000000000000" pitchFamily="2" charset="0"/>
                <a:ea typeface="Roboto" panose="02000000000000000000" pitchFamily="2" charset="0"/>
              </a:defRPr>
            </a:lvl1pPr>
          </a:lstStyle>
          <a:p>
            <a:pPr lvl="0"/>
            <a:r>
              <a:rPr lang="en-US"/>
              <a:t>Sub Head</a:t>
            </a:r>
          </a:p>
        </p:txBody>
      </p:sp>
      <p:sp>
        <p:nvSpPr>
          <p:cNvPr id="5" name="Text Placeholder 3">
            <a:extLst>
              <a:ext uri="{FF2B5EF4-FFF2-40B4-BE49-F238E27FC236}">
                <a16:creationId xmlns:a16="http://schemas.microsoft.com/office/drawing/2014/main" id="{D3196BDC-3A8C-5E58-89D7-FB4B4F2F95FE}"/>
              </a:ext>
            </a:extLst>
          </p:cNvPr>
          <p:cNvSpPr>
            <a:spLocks noGrp="1"/>
          </p:cNvSpPr>
          <p:nvPr>
            <p:ph type="body" sz="quarter" idx="13" hasCustomPrompt="1"/>
          </p:nvPr>
        </p:nvSpPr>
        <p:spPr>
          <a:xfrm>
            <a:off x="1015707" y="1546824"/>
            <a:ext cx="10280904" cy="4756701"/>
          </a:xfrm>
          <a:prstGeom prst="rect">
            <a:avLst/>
          </a:prstGeom>
        </p:spPr>
        <p:txBody>
          <a:bodyPr/>
          <a:lstStyle>
            <a:lvl1pPr>
              <a:spcBef>
                <a:spcPts val="533"/>
              </a:spcBef>
              <a:buNone/>
              <a:defRPr sz="2133" b="0">
                <a:solidFill>
                  <a:srgbClr val="777777"/>
                </a:solidFill>
                <a:latin typeface="Roboto Light" panose="02000000000000000000" pitchFamily="2" charset="0"/>
                <a:ea typeface="Roboto Light" panose="02000000000000000000" pitchFamily="2" charset="0"/>
                <a:cs typeface="Roboto" panose="02000000000000000000" pitchFamily="2" charset="0"/>
              </a:defRPr>
            </a:lvl1pPr>
            <a:lvl2pPr>
              <a:spcBef>
                <a:spcPts val="533"/>
              </a:spcBef>
              <a:defRPr sz="1867" b="0">
                <a:solidFill>
                  <a:srgbClr val="777777"/>
                </a:solidFill>
                <a:latin typeface="Roboto Light" panose="02000000000000000000" pitchFamily="2" charset="0"/>
                <a:ea typeface="Roboto Light" panose="02000000000000000000" pitchFamily="2" charset="0"/>
              </a:defRPr>
            </a:lvl2pPr>
            <a:lvl3pPr>
              <a:spcBef>
                <a:spcPts val="533"/>
              </a:spcBef>
              <a:defRPr sz="1600" b="0">
                <a:solidFill>
                  <a:srgbClr val="777777"/>
                </a:solidFill>
                <a:latin typeface="Roboto Light" panose="02000000000000000000" pitchFamily="2" charset="0"/>
                <a:ea typeface="Roboto Light" panose="02000000000000000000" pitchFamily="2" charset="0"/>
              </a:defRPr>
            </a:lvl3pPr>
            <a:lvl4pPr>
              <a:spcBef>
                <a:spcPts val="533"/>
              </a:spcBef>
              <a:defRPr sz="1600" b="0">
                <a:solidFill>
                  <a:srgbClr val="777777"/>
                </a:solidFill>
                <a:latin typeface="Roboto Light" panose="02000000000000000000" pitchFamily="2" charset="0"/>
                <a:ea typeface="Roboto Light" panose="02000000000000000000" pitchFamily="2" charset="0"/>
              </a:defRPr>
            </a:lvl4pPr>
            <a:lvl5pPr>
              <a:spcBef>
                <a:spcPts val="533"/>
              </a:spcBef>
              <a:defRPr sz="1600" b="0">
                <a:solidFill>
                  <a:srgbClr val="777777"/>
                </a:solidFill>
                <a:latin typeface="Roboto Light" panose="02000000000000000000" pitchFamily="2" charset="0"/>
                <a:ea typeface="Roboto Light" panose="02000000000000000000" pitchFamily="2" charset="0"/>
              </a:defRPr>
            </a:lvl5pPr>
          </a:lstStyle>
          <a:p>
            <a:pPr lvl="0"/>
            <a:r>
              <a:rPr lang="en-US"/>
              <a:t>Body</a:t>
            </a:r>
          </a:p>
        </p:txBody>
      </p:sp>
    </p:spTree>
    <p:extLst>
      <p:ext uri="{BB962C8B-B14F-4D97-AF65-F5344CB8AC3E}">
        <p14:creationId xmlns:p14="http://schemas.microsoft.com/office/powerpoint/2010/main" val="18029025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00"/>
            </a:lvl1pPr>
            <a:lvl2pPr lvl="1" algn="ctr">
              <a:spcBef>
                <a:spcPts val="0"/>
              </a:spcBef>
              <a:spcAft>
                <a:spcPts val="0"/>
              </a:spcAft>
              <a:buSzPts val="5200"/>
              <a:buNone/>
              <a:defRPr sz="6900"/>
            </a:lvl2pPr>
            <a:lvl3pPr lvl="2" algn="ctr">
              <a:spcBef>
                <a:spcPts val="0"/>
              </a:spcBef>
              <a:spcAft>
                <a:spcPts val="0"/>
              </a:spcAft>
              <a:buSzPts val="5200"/>
              <a:buNone/>
              <a:defRPr sz="6900"/>
            </a:lvl3pPr>
            <a:lvl4pPr lvl="3" algn="ctr">
              <a:spcBef>
                <a:spcPts val="0"/>
              </a:spcBef>
              <a:spcAft>
                <a:spcPts val="0"/>
              </a:spcAft>
              <a:buSzPts val="5200"/>
              <a:buNone/>
              <a:defRPr sz="6900"/>
            </a:lvl4pPr>
            <a:lvl5pPr lvl="4" algn="ctr">
              <a:spcBef>
                <a:spcPts val="0"/>
              </a:spcBef>
              <a:spcAft>
                <a:spcPts val="0"/>
              </a:spcAft>
              <a:buSzPts val="5200"/>
              <a:buNone/>
              <a:defRPr sz="6900"/>
            </a:lvl5pPr>
            <a:lvl6pPr lvl="5" algn="ctr">
              <a:spcBef>
                <a:spcPts val="0"/>
              </a:spcBef>
              <a:spcAft>
                <a:spcPts val="0"/>
              </a:spcAft>
              <a:buSzPts val="5200"/>
              <a:buNone/>
              <a:defRPr sz="6900"/>
            </a:lvl6pPr>
            <a:lvl7pPr lvl="6" algn="ctr">
              <a:spcBef>
                <a:spcPts val="0"/>
              </a:spcBef>
              <a:spcAft>
                <a:spcPts val="0"/>
              </a:spcAft>
              <a:buSzPts val="5200"/>
              <a:buNone/>
              <a:defRPr sz="6900"/>
            </a:lvl7pPr>
            <a:lvl8pPr lvl="7" algn="ctr">
              <a:spcBef>
                <a:spcPts val="0"/>
              </a:spcBef>
              <a:spcAft>
                <a:spcPts val="0"/>
              </a:spcAft>
              <a:buSzPts val="5200"/>
              <a:buNone/>
              <a:defRPr sz="6900"/>
            </a:lvl8pPr>
            <a:lvl9pPr lvl="8" algn="ctr">
              <a:spcBef>
                <a:spcPts val="0"/>
              </a:spcBef>
              <a:spcAft>
                <a:spcPts val="0"/>
              </a:spcAft>
              <a:buSzPts val="5200"/>
              <a:buNone/>
              <a:defRPr sz="6900"/>
            </a:lvl9pPr>
          </a:lstStyle>
          <a:p>
            <a:r>
              <a:rPr lang="en-US"/>
              <a:t>Click to edit Master title style</a:t>
            </a:r>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00"/>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r>
              <a:rPr lang="en-US"/>
              <a:t>Click to edit Master subtitle style</a:t>
            </a:r>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r>
              <a:rPr lang="en-US"/>
              <a:t>Click to edit Master title style</a:t>
            </a:r>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pPr lvl="0"/>
            <a:r>
              <a:rPr lang="en-US"/>
              <a:t>Click to edit Master text styles</a:t>
            </a: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9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pPr lvl="0"/>
            <a:r>
              <a:rPr lang="en-US"/>
              <a:t>Click to edit Master text styles</a:t>
            </a: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9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pPr lvl="0"/>
            <a:r>
              <a:rPr lang="en-US"/>
              <a:t>Click to edit Master text styles</a:t>
            </a: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r>
              <a:rPr lang="en-US"/>
              <a:t>Click to edit Master title style</a:t>
            </a:r>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pPr lvl="0"/>
            <a:r>
              <a:rPr lang="en-US"/>
              <a:t>Click to edit Master text styles</a:t>
            </a: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r>
              <a:rPr lang="en-US"/>
              <a:t>Click to edit Master title style</a:t>
            </a:r>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25"/>
        <p:cNvGrpSpPr/>
        <p:nvPr/>
      </p:nvGrpSpPr>
      <p:grpSpPr>
        <a:xfrm>
          <a:off x="0" y="0"/>
          <a:ext cx="0" cy="0"/>
          <a:chOff x="0" y="0"/>
          <a:chExt cx="0" cy="0"/>
        </a:xfrm>
      </p:grpSpPr>
      <p:pic>
        <p:nvPicPr>
          <p:cNvPr id="4" name="Picture 3">
            <a:extLst>
              <a:ext uri="{FF2B5EF4-FFF2-40B4-BE49-F238E27FC236}">
                <a16:creationId xmlns:a16="http://schemas.microsoft.com/office/drawing/2014/main" id="{34602502-B4A7-344D-94B4-7D2FC4A08D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04E79FFA-BD79-9642-9174-6BC503E36A9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52093" y="5802719"/>
            <a:ext cx="1699360" cy="698772"/>
          </a:xfrm>
          <a:prstGeom prst="rect">
            <a:avLst/>
          </a:prstGeom>
        </p:spPr>
      </p:pic>
      <p:sp>
        <p:nvSpPr>
          <p:cNvPr id="8" name="Text Placeholder 2">
            <a:extLst>
              <a:ext uri="{FF2B5EF4-FFF2-40B4-BE49-F238E27FC236}">
                <a16:creationId xmlns:a16="http://schemas.microsoft.com/office/drawing/2014/main" id="{4D029116-8660-41C5-A68B-738A3B452178}"/>
              </a:ext>
            </a:extLst>
          </p:cNvPr>
          <p:cNvSpPr>
            <a:spLocks noGrp="1"/>
          </p:cNvSpPr>
          <p:nvPr>
            <p:ph type="body" sz="quarter" idx="15" hasCustomPrompt="1"/>
          </p:nvPr>
        </p:nvSpPr>
        <p:spPr>
          <a:xfrm>
            <a:off x="445103" y="531487"/>
            <a:ext cx="4257524" cy="3900444"/>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algn="ctr">
              <a:spcBef>
                <a:spcPts val="0"/>
              </a:spcBef>
              <a:buNone/>
              <a:defRPr sz="3733" b="0" i="0">
                <a:solidFill>
                  <a:schemeClr val="bg1">
                    <a:lumMod val="75000"/>
                  </a:schemeClr>
                </a:solidFill>
                <a:latin typeface="Roboto Light" panose="02000000000000000000" pitchFamily="2" charset="0"/>
                <a:ea typeface="Roboto Light" panose="02000000000000000000" pitchFamily="2" charset="0"/>
              </a:defRPr>
            </a:lvl1pPr>
            <a:lvl2pPr>
              <a:defRPr sz="4800" b="0" i="0">
                <a:latin typeface="Roboto Light" panose="02000000000000000000" pitchFamily="2" charset="0"/>
                <a:ea typeface="Roboto Light" panose="02000000000000000000" pitchFamily="2" charset="0"/>
              </a:defRPr>
            </a:lvl2pPr>
            <a:lvl3pPr>
              <a:defRPr sz="4800" b="0" i="0">
                <a:latin typeface="Roboto Light" panose="02000000000000000000" pitchFamily="2" charset="0"/>
                <a:ea typeface="Roboto Light" panose="02000000000000000000" pitchFamily="2" charset="0"/>
              </a:defRPr>
            </a:lvl3pPr>
            <a:lvl4pPr>
              <a:defRPr sz="4800" b="0" i="0">
                <a:latin typeface="Roboto Light" panose="02000000000000000000" pitchFamily="2" charset="0"/>
                <a:ea typeface="Roboto Light" panose="02000000000000000000" pitchFamily="2" charset="0"/>
              </a:defRPr>
            </a:lvl4pPr>
            <a:lvl5pPr>
              <a:defRPr sz="4800" b="0" i="0">
                <a:latin typeface="Roboto Light" panose="02000000000000000000" pitchFamily="2" charset="0"/>
                <a:ea typeface="Roboto Light" panose="02000000000000000000" pitchFamily="2" charset="0"/>
              </a:defRPr>
            </a:lvl5pPr>
          </a:lstStyle>
          <a:p>
            <a:pPr lvl="0"/>
            <a:r>
              <a:rPr lang="en-US"/>
              <a:t>This is the Headline to</a:t>
            </a:r>
          </a:p>
          <a:p>
            <a:pPr lvl="0"/>
            <a:r>
              <a:rPr lang="en-US"/>
              <a:t> let people know your agenda</a:t>
            </a:r>
          </a:p>
        </p:txBody>
      </p:sp>
      <p:sp>
        <p:nvSpPr>
          <p:cNvPr id="14" name="Text Placeholder 2">
            <a:extLst>
              <a:ext uri="{FF2B5EF4-FFF2-40B4-BE49-F238E27FC236}">
                <a16:creationId xmlns:a16="http://schemas.microsoft.com/office/drawing/2014/main" id="{210B4209-E3B3-4DCB-B3A9-67889529E5BC}"/>
              </a:ext>
            </a:extLst>
          </p:cNvPr>
          <p:cNvSpPr>
            <a:spLocks noGrp="1"/>
          </p:cNvSpPr>
          <p:nvPr>
            <p:ph type="body" sz="quarter" idx="14" hasCustomPrompt="1"/>
          </p:nvPr>
        </p:nvSpPr>
        <p:spPr>
          <a:xfrm>
            <a:off x="1357341" y="4848781"/>
            <a:ext cx="2433047" cy="796184"/>
          </a:xfrm>
          <a:prstGeom prst="rect">
            <a:avLst/>
          </a:prstGeom>
        </p:spPr>
        <p:txBody>
          <a:bodyPr/>
          <a:lstStyle>
            <a:lvl1pPr>
              <a:buNone/>
              <a:defRPr sz="1867">
                <a:solidFill>
                  <a:srgbClr val="777777"/>
                </a:solidFill>
                <a:latin typeface="Arial" panose="020B0604020202020204" pitchFamily="34" charset="0"/>
                <a:cs typeface="Arial" panose="020B0604020202020204" pitchFamily="34" charset="0"/>
              </a:defRPr>
            </a:lvl1pPr>
          </a:lstStyle>
          <a:p>
            <a:pPr lvl="0"/>
            <a:r>
              <a:rPr lang="en-US"/>
              <a:t>Month DD, 202X</a:t>
            </a:r>
          </a:p>
        </p:txBody>
      </p:sp>
    </p:spTree>
    <p:extLst>
      <p:ext uri="{BB962C8B-B14F-4D97-AF65-F5344CB8AC3E}">
        <p14:creationId xmlns:p14="http://schemas.microsoft.com/office/powerpoint/2010/main" val="2811701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r>
              <a:rPr lang="en-US"/>
              <a:t>Click to edit Master title style</a:t>
            </a:r>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r>
              <a:rPr lang="en-US"/>
              <a:t>Click to edit Master subtitle style</a:t>
            </a:r>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pPr lvl="0"/>
            <a:r>
              <a:rPr lang="en-US"/>
              <a:t>Click to edit Master text styles</a:t>
            </a: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pPr lvl="0"/>
            <a:r>
              <a:rPr lang="en-US"/>
              <a:t>Click to edit Master text styles</a:t>
            </a: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pPr lvl="0"/>
            <a:r>
              <a:rPr lang="en-US"/>
              <a:t>Click to edit Master text styles</a:t>
            </a: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100162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960958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138"/>
        <p:cNvGrpSpPr/>
        <p:nvPr/>
      </p:nvGrpSpPr>
      <p:grpSpPr>
        <a:xfrm>
          <a:off x="0" y="0"/>
          <a:ext cx="0" cy="0"/>
          <a:chOff x="0" y="0"/>
          <a:chExt cx="0" cy="0"/>
        </a:xfrm>
      </p:grpSpPr>
      <p:pic>
        <p:nvPicPr>
          <p:cNvPr id="139" name="Google Shape;139;p53" descr="UWSL_Grey-Logo.png"/>
          <p:cNvPicPr preferRelativeResize="0"/>
          <p:nvPr/>
        </p:nvPicPr>
        <p:blipFill/>
        <p:spPr>
          <a:xfrm flipV="1">
            <a:off x="11735896" y="6601149"/>
            <a:ext cx="182197" cy="60959"/>
          </a:xfrm>
          <a:prstGeom prst="rect">
            <a:avLst/>
          </a:prstGeom>
          <a:noFill/>
          <a:ln>
            <a:noFill/>
          </a:ln>
        </p:spPr>
      </p:pic>
    </p:spTree>
    <p:extLst>
      <p:ext uri="{BB962C8B-B14F-4D97-AF65-F5344CB8AC3E}">
        <p14:creationId xmlns:p14="http://schemas.microsoft.com/office/powerpoint/2010/main" val="420444221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ection title and description" userDrawn="1">
  <p:cSld name="1_Section title and description">
    <p:spTree>
      <p:nvGrpSpPr>
        <p:cNvPr id="1" name="Shape 35"/>
        <p:cNvGrpSpPr/>
        <p:nvPr/>
      </p:nvGrpSpPr>
      <p:grpSpPr>
        <a:xfrm>
          <a:off x="0" y="0"/>
          <a:ext cx="0" cy="0"/>
          <a:chOff x="0" y="0"/>
          <a:chExt cx="0" cy="0"/>
        </a:xfrm>
      </p:grpSpPr>
      <p:pic>
        <p:nvPicPr>
          <p:cNvPr id="7" name="Picture 6">
            <a:extLst>
              <a:ext uri="{FF2B5EF4-FFF2-40B4-BE49-F238E27FC236}">
                <a16:creationId xmlns:a16="http://schemas.microsoft.com/office/drawing/2014/main" id="{DE62A6F2-CE20-3141-8818-55890325F6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7D83C72B-F122-724B-9607-72AD5BA491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54999" y="5969803"/>
            <a:ext cx="1699360" cy="698772"/>
          </a:xfrm>
          <a:prstGeom prst="rect">
            <a:avLst/>
          </a:prstGeom>
        </p:spPr>
      </p:pic>
      <p:sp>
        <p:nvSpPr>
          <p:cNvPr id="9" name="Text Placeholder 2">
            <a:extLst>
              <a:ext uri="{FF2B5EF4-FFF2-40B4-BE49-F238E27FC236}">
                <a16:creationId xmlns:a16="http://schemas.microsoft.com/office/drawing/2014/main" id="{6E8EA043-582A-4C0F-8C89-575CEE12EB38}"/>
              </a:ext>
            </a:extLst>
          </p:cNvPr>
          <p:cNvSpPr>
            <a:spLocks noGrp="1"/>
          </p:cNvSpPr>
          <p:nvPr>
            <p:ph type="body" sz="quarter" idx="12" hasCustomPrompt="1"/>
          </p:nvPr>
        </p:nvSpPr>
        <p:spPr>
          <a:xfrm>
            <a:off x="624573" y="4698223"/>
            <a:ext cx="2452067" cy="832796"/>
          </a:xfrm>
          <a:prstGeom prst="rect">
            <a:avLst/>
          </a:prstGeom>
        </p:spPr>
        <p:txBody>
          <a:bodyPr/>
          <a:lstStyle>
            <a:lvl1pPr>
              <a:buNone/>
              <a:defRPr sz="3733" b="0" i="0">
                <a:solidFill>
                  <a:srgbClr val="006171"/>
                </a:solidFill>
                <a:latin typeface="Roboto Light" panose="02000000000000000000" pitchFamily="2" charset="0"/>
                <a:ea typeface="Roboto Light" panose="02000000000000000000" pitchFamily="2" charset="0"/>
              </a:defRPr>
            </a:lvl1pPr>
            <a:lvl2pPr>
              <a:buNone/>
              <a:defRPr sz="2400" b="0" i="0">
                <a:solidFill>
                  <a:schemeClr val="accent4">
                    <a:lumMod val="75000"/>
                  </a:schemeClr>
                </a:solidFill>
                <a:latin typeface="Roboto Medium" panose="02000000000000000000" pitchFamily="2" charset="0"/>
                <a:ea typeface="Roboto Medium" panose="02000000000000000000" pitchFamily="2" charset="0"/>
              </a:defRPr>
            </a:lvl2pPr>
            <a:lvl3pPr>
              <a:defRPr sz="2400" b="0" i="0">
                <a:solidFill>
                  <a:schemeClr val="bg2">
                    <a:lumMod val="50000"/>
                  </a:schemeClr>
                </a:solidFill>
                <a:latin typeface="Roboto Light" panose="02000000000000000000" pitchFamily="2" charset="0"/>
                <a:ea typeface="Roboto Light" panose="02000000000000000000" pitchFamily="2" charset="0"/>
              </a:defRPr>
            </a:lvl3pPr>
            <a:lvl4pPr>
              <a:buNone/>
              <a:defRPr/>
            </a:lvl4pPr>
          </a:lstStyle>
          <a:p>
            <a:pPr lvl="0"/>
            <a:r>
              <a:rPr lang="en-US"/>
              <a:t>Check-in:</a:t>
            </a:r>
          </a:p>
        </p:txBody>
      </p:sp>
      <p:sp>
        <p:nvSpPr>
          <p:cNvPr id="12" name="Text Placeholder 4">
            <a:extLst>
              <a:ext uri="{FF2B5EF4-FFF2-40B4-BE49-F238E27FC236}">
                <a16:creationId xmlns:a16="http://schemas.microsoft.com/office/drawing/2014/main" id="{A0FAC0E9-9198-490A-BEEC-7AF7409DA2FB}"/>
              </a:ext>
            </a:extLst>
          </p:cNvPr>
          <p:cNvSpPr>
            <a:spLocks noGrp="1"/>
          </p:cNvSpPr>
          <p:nvPr>
            <p:ph type="body" sz="quarter" idx="13" hasCustomPrompt="1"/>
          </p:nvPr>
        </p:nvSpPr>
        <p:spPr>
          <a:xfrm>
            <a:off x="3322117" y="4887484"/>
            <a:ext cx="7065433" cy="454272"/>
          </a:xfrm>
          <a:prstGeom prst="rect">
            <a:avLst/>
          </a:prstGeom>
        </p:spPr>
        <p:txBody>
          <a:bodyPr/>
          <a:lstStyle>
            <a:lvl1pPr>
              <a:buNone/>
              <a:defRPr sz="2133">
                <a:solidFill>
                  <a:srgbClr val="777777"/>
                </a:solidFill>
                <a:latin typeface="Roboto Light" panose="02000000000000000000" pitchFamily="2" charset="0"/>
                <a:ea typeface="Roboto Light" panose="02000000000000000000" pitchFamily="2" charset="0"/>
              </a:defRPr>
            </a:lvl1pPr>
          </a:lstStyle>
          <a:p>
            <a:pPr lvl="0"/>
            <a:r>
              <a:rPr lang="en-US"/>
              <a:t>Text</a:t>
            </a:r>
          </a:p>
        </p:txBody>
      </p:sp>
    </p:spTree>
    <p:extLst>
      <p:ext uri="{BB962C8B-B14F-4D97-AF65-F5344CB8AC3E}">
        <p14:creationId xmlns:p14="http://schemas.microsoft.com/office/powerpoint/2010/main" val="37973246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pic>
        <p:nvPicPr>
          <p:cNvPr id="2064" name="Picture 16">
            <a:extLst>
              <a:ext uri="{FF2B5EF4-FFF2-40B4-BE49-F238E27FC236}">
                <a16:creationId xmlns:a16="http://schemas.microsoft.com/office/drawing/2014/main" id="{44180B50-449B-40A9-B277-35AC7AE3E41E}"/>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7">
            <a:extLst>
              <a:ext uri="{FF2B5EF4-FFF2-40B4-BE49-F238E27FC236}">
                <a16:creationId xmlns:a16="http://schemas.microsoft.com/office/drawing/2014/main" id="{4C7E857D-0914-47DE-9672-AA0D0E7949F9}"/>
              </a:ext>
            </a:extLst>
          </p:cNvPr>
          <p:cNvSpPr>
            <a:spLocks noGrp="1"/>
          </p:cNvSpPr>
          <p:nvPr>
            <p:ph type="body" sz="quarter" idx="10" hasCustomPrompt="1"/>
          </p:nvPr>
        </p:nvSpPr>
        <p:spPr>
          <a:xfrm>
            <a:off x="389467" y="371814"/>
            <a:ext cx="8378397" cy="683097"/>
          </a:xfrm>
          <a:prstGeom prst="rect">
            <a:avLst/>
          </a:prstGeom>
        </p:spPr>
        <p:txBody>
          <a:bodyPr anchor="ctr"/>
          <a:lstStyle>
            <a:lvl1pPr>
              <a:buNone/>
              <a:defRPr sz="3733" b="0" i="0">
                <a:solidFill>
                  <a:srgbClr val="006171"/>
                </a:solidFill>
                <a:latin typeface="+mj-lt"/>
              </a:defRPr>
            </a:lvl1pPr>
          </a:lstStyle>
          <a:p>
            <a:pPr lvl="0"/>
            <a:r>
              <a:rPr lang="en-US"/>
              <a:t>Headline</a:t>
            </a:r>
          </a:p>
        </p:txBody>
      </p:sp>
      <p:sp>
        <p:nvSpPr>
          <p:cNvPr id="7" name="Text Placeholder 9">
            <a:extLst>
              <a:ext uri="{FF2B5EF4-FFF2-40B4-BE49-F238E27FC236}">
                <a16:creationId xmlns:a16="http://schemas.microsoft.com/office/drawing/2014/main" id="{E11F80EA-2739-48BE-A8AB-9C7C566161B0}"/>
              </a:ext>
            </a:extLst>
          </p:cNvPr>
          <p:cNvSpPr>
            <a:spLocks noGrp="1"/>
          </p:cNvSpPr>
          <p:nvPr>
            <p:ph type="body" sz="quarter" idx="11" hasCustomPrompt="1"/>
          </p:nvPr>
        </p:nvSpPr>
        <p:spPr>
          <a:xfrm>
            <a:off x="640405" y="1007351"/>
            <a:ext cx="8127460" cy="475576"/>
          </a:xfrm>
          <a:prstGeom prst="rect">
            <a:avLst/>
          </a:prstGeom>
        </p:spPr>
        <p:txBody>
          <a:bodyPr anchor="ctr"/>
          <a:lstStyle>
            <a:lvl1pPr>
              <a:buNone/>
              <a:defRPr sz="2400">
                <a:solidFill>
                  <a:srgbClr val="FFAB40"/>
                </a:solidFill>
                <a:latin typeface="Roboto" panose="02000000000000000000" pitchFamily="2" charset="0"/>
                <a:ea typeface="Roboto" panose="02000000000000000000" pitchFamily="2" charset="0"/>
              </a:defRPr>
            </a:lvl1pPr>
          </a:lstStyle>
          <a:p>
            <a:pPr lvl="0"/>
            <a:r>
              <a:rPr lang="en-US"/>
              <a:t>Sub Head</a:t>
            </a:r>
          </a:p>
        </p:txBody>
      </p:sp>
      <p:sp>
        <p:nvSpPr>
          <p:cNvPr id="8" name="Text Placeholder 3">
            <a:extLst>
              <a:ext uri="{FF2B5EF4-FFF2-40B4-BE49-F238E27FC236}">
                <a16:creationId xmlns:a16="http://schemas.microsoft.com/office/drawing/2014/main" id="{777663FC-F373-469F-871A-BAC415199C74}"/>
              </a:ext>
            </a:extLst>
          </p:cNvPr>
          <p:cNvSpPr>
            <a:spLocks noGrp="1"/>
          </p:cNvSpPr>
          <p:nvPr>
            <p:ph type="body" sz="quarter" idx="13" hasCustomPrompt="1"/>
          </p:nvPr>
        </p:nvSpPr>
        <p:spPr>
          <a:xfrm>
            <a:off x="1015707" y="1546823"/>
            <a:ext cx="7752156" cy="4756701"/>
          </a:xfrm>
          <a:prstGeom prst="rect">
            <a:avLst/>
          </a:prstGeom>
        </p:spPr>
        <p:txBody>
          <a:bodyPr/>
          <a:lstStyle>
            <a:lvl1pPr>
              <a:spcBef>
                <a:spcPts val="533"/>
              </a:spcBef>
              <a:buNone/>
              <a:defRPr sz="2133" b="0">
                <a:solidFill>
                  <a:srgbClr val="777777"/>
                </a:solidFill>
                <a:latin typeface="Roboto Light" panose="02000000000000000000" pitchFamily="2" charset="0"/>
                <a:ea typeface="Roboto Light" panose="02000000000000000000" pitchFamily="2" charset="0"/>
                <a:cs typeface="Roboto" panose="02000000000000000000" pitchFamily="2" charset="0"/>
              </a:defRPr>
            </a:lvl1pPr>
            <a:lvl2pPr>
              <a:spcBef>
                <a:spcPts val="533"/>
              </a:spcBef>
              <a:defRPr sz="1867" b="0">
                <a:solidFill>
                  <a:srgbClr val="777777"/>
                </a:solidFill>
                <a:latin typeface="Roboto Light" panose="02000000000000000000" pitchFamily="2" charset="0"/>
                <a:ea typeface="Roboto Light" panose="02000000000000000000" pitchFamily="2" charset="0"/>
              </a:defRPr>
            </a:lvl2pPr>
            <a:lvl3pPr>
              <a:spcBef>
                <a:spcPts val="533"/>
              </a:spcBef>
              <a:defRPr sz="1600" b="0">
                <a:solidFill>
                  <a:srgbClr val="777777"/>
                </a:solidFill>
                <a:latin typeface="Roboto Light" panose="02000000000000000000" pitchFamily="2" charset="0"/>
                <a:ea typeface="Roboto Light" panose="02000000000000000000" pitchFamily="2" charset="0"/>
              </a:defRPr>
            </a:lvl3pPr>
            <a:lvl4pPr>
              <a:spcBef>
                <a:spcPts val="533"/>
              </a:spcBef>
              <a:defRPr sz="1600" b="0">
                <a:solidFill>
                  <a:srgbClr val="777777"/>
                </a:solidFill>
                <a:latin typeface="Roboto Light" panose="02000000000000000000" pitchFamily="2" charset="0"/>
                <a:ea typeface="Roboto Light" panose="02000000000000000000" pitchFamily="2" charset="0"/>
              </a:defRPr>
            </a:lvl4pPr>
            <a:lvl5pPr>
              <a:spcBef>
                <a:spcPts val="533"/>
              </a:spcBef>
              <a:defRPr sz="1600" b="0">
                <a:solidFill>
                  <a:srgbClr val="777777"/>
                </a:solidFill>
                <a:latin typeface="Roboto Light" panose="02000000000000000000" pitchFamily="2" charset="0"/>
                <a:ea typeface="Roboto Light" panose="02000000000000000000" pitchFamily="2" charset="0"/>
              </a:defRPr>
            </a:lvl5pPr>
          </a:lstStyle>
          <a:p>
            <a:pPr lvl="0"/>
            <a:r>
              <a:rPr lang="en-US"/>
              <a:t>Body</a:t>
            </a:r>
          </a:p>
        </p:txBody>
      </p:sp>
    </p:spTree>
    <p:extLst>
      <p:ext uri="{BB962C8B-B14F-4D97-AF65-F5344CB8AC3E}">
        <p14:creationId xmlns:p14="http://schemas.microsoft.com/office/powerpoint/2010/main" val="254502270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991089-09B9-9841-9C51-11066ED0FE53}"/>
              </a:ext>
            </a:extLst>
          </p:cNvPr>
          <p:cNvSpPr>
            <a:spLocks noGrp="1"/>
          </p:cNvSpPr>
          <p:nvPr>
            <p:ph idx="1"/>
          </p:nvPr>
        </p:nvSpPr>
        <p:spPr>
          <a:xfrm>
            <a:off x="838200" y="1825625"/>
            <a:ext cx="10515600" cy="3708901"/>
          </a:xfrm>
          <a:prstGeom prst="rect">
            <a:avLst/>
          </a:prstGeo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936D9F7-3EE4-3B48-9E2A-1FA7483C5DC0}"/>
              </a:ext>
            </a:extLst>
          </p:cNvPr>
          <p:cNvSpPr>
            <a:spLocks noGrp="1"/>
          </p:cNvSpPr>
          <p:nvPr>
            <p:ph type="sldNum" sz="quarter" idx="12"/>
          </p:nvPr>
        </p:nvSpPr>
        <p:spPr>
          <a:xfrm>
            <a:off x="9448800" y="5713462"/>
            <a:ext cx="2117558" cy="398580"/>
          </a:xfrm>
          <a:prstGeom prst="rect">
            <a:avLst/>
          </a:prstGeom>
        </p:spPr>
        <p:txBody>
          <a:bodyPr/>
          <a:lstStyle>
            <a:lvl1pPr algn="r">
              <a:defRPr>
                <a:latin typeface="Interstate-Regular" panose="02000603030000020004" pitchFamily="2" charset="0"/>
              </a:defRPr>
            </a:lvl1pPr>
          </a:lstStyle>
          <a:p>
            <a:fld id="{68AD7597-22ED-1D49-9BA2-172EA2BE9245}" type="slidenum">
              <a:rPr lang="en-US" smtClean="0"/>
              <a:pPr/>
              <a:t>‹#›</a:t>
            </a:fld>
            <a:endParaRPr lang="en-US"/>
          </a:p>
        </p:txBody>
      </p:sp>
      <p:sp>
        <p:nvSpPr>
          <p:cNvPr id="5" name="Title 1">
            <a:extLst>
              <a:ext uri="{FF2B5EF4-FFF2-40B4-BE49-F238E27FC236}">
                <a16:creationId xmlns:a16="http://schemas.microsoft.com/office/drawing/2014/main" id="{CE753530-E615-A849-9808-589D8D4829B6}"/>
              </a:ext>
            </a:extLst>
          </p:cNvPr>
          <p:cNvSpPr>
            <a:spLocks noGrp="1"/>
          </p:cNvSpPr>
          <p:nvPr>
            <p:ph type="ctrTitle" hasCustomPrompt="1"/>
          </p:nvPr>
        </p:nvSpPr>
        <p:spPr>
          <a:xfrm>
            <a:off x="331305" y="370703"/>
            <a:ext cx="10999303" cy="952114"/>
          </a:xfrm>
          <a:prstGeom prst="rect">
            <a:avLst/>
          </a:prstGeom>
        </p:spPr>
        <p:txBody>
          <a:bodyPr anchor="b"/>
          <a:lstStyle>
            <a:lvl1pPr algn="l">
              <a:defRPr sz="4000" b="1" i="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Tree>
    <p:extLst>
      <p:ext uri="{BB962C8B-B14F-4D97-AF65-F5344CB8AC3E}">
        <p14:creationId xmlns:p14="http://schemas.microsoft.com/office/powerpoint/2010/main" val="16250171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9C6FC-E0BB-6748-945E-354F383A3A71}"/>
              </a:ext>
            </a:extLst>
          </p:cNvPr>
          <p:cNvSpPr>
            <a:spLocks noGrp="1"/>
          </p:cNvSpPr>
          <p:nvPr>
            <p:ph type="title" hasCustomPrompt="1"/>
          </p:nvPr>
        </p:nvSpPr>
        <p:spPr>
          <a:xfrm>
            <a:off x="839788" y="457200"/>
            <a:ext cx="3932237" cy="1600200"/>
          </a:xfrm>
          <a:prstGeom prst="rect">
            <a:avLst/>
          </a:prstGeom>
        </p:spPr>
        <p:txBody>
          <a:bodyPr anchor="b"/>
          <a:lstStyle>
            <a:lvl1pPr>
              <a:defRPr sz="3200" baseline="0">
                <a:solidFill>
                  <a:schemeClr val="tx2"/>
                </a:solidFill>
                <a:latin typeface="Tahom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B29C3BC-B83E-B44D-AFDF-C38735539E16}"/>
              </a:ext>
            </a:extLst>
          </p:cNvPr>
          <p:cNvSpPr>
            <a:spLocks noGrp="1"/>
          </p:cNvSpPr>
          <p:nvPr>
            <p:ph idx="1"/>
          </p:nvPr>
        </p:nvSpPr>
        <p:spPr>
          <a:xfrm>
            <a:off x="5183188" y="987425"/>
            <a:ext cx="6172200" cy="4873625"/>
          </a:xfrm>
          <a:prstGeom prst="rect">
            <a:avLst/>
          </a:prstGeom>
        </p:spPr>
        <p:txBody>
          <a:bodyPr/>
          <a:lstStyle>
            <a:lvl1pPr>
              <a:defRPr sz="3200" baseline="0">
                <a:solidFill>
                  <a:schemeClr val="accent2"/>
                </a:solidFill>
                <a:latin typeface="Tahoma" panose="020B0604030504040204" pitchFamily="34" charset="0"/>
              </a:defRPr>
            </a:lvl1pPr>
            <a:lvl2pPr>
              <a:defRPr sz="2800" baseline="0">
                <a:solidFill>
                  <a:schemeClr val="accent2"/>
                </a:solidFill>
                <a:latin typeface="Tahoma" panose="020B0604030504040204" pitchFamily="34" charset="0"/>
              </a:defRPr>
            </a:lvl2pPr>
            <a:lvl3pPr>
              <a:defRPr sz="2400" baseline="0">
                <a:solidFill>
                  <a:schemeClr val="accent2"/>
                </a:solidFill>
                <a:latin typeface="Tahoma" panose="020B0604030504040204" pitchFamily="34" charset="0"/>
              </a:defRPr>
            </a:lvl3pPr>
            <a:lvl4pPr>
              <a:defRPr sz="2000" baseline="0">
                <a:solidFill>
                  <a:schemeClr val="accent2"/>
                </a:solidFill>
                <a:latin typeface="Tahoma" panose="020B0604030504040204" pitchFamily="34" charset="0"/>
              </a:defRPr>
            </a:lvl4pPr>
            <a:lvl5pPr>
              <a:defRPr sz="2000" baseline="0">
                <a:solidFill>
                  <a:schemeClr val="accent2"/>
                </a:solidFill>
                <a:latin typeface="Tahoma" panose="020B060403050404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A21322-669F-B145-AE11-93252BFA95A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aseline="0">
                <a:latin typeface="Tahom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6000135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5" Type="http://schemas.openxmlformats.org/officeDocument/2006/relationships/theme" Target="../theme/theme2.xml"/><Relationship Id="rId4" Type="http://schemas.openxmlformats.org/officeDocument/2006/relationships/slideLayout" Target="../slideLayouts/slideLayout6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19" Type="http://schemas.openxmlformats.org/officeDocument/2006/relationships/theme" Target="../theme/theme4.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04.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5" Type="http://schemas.openxmlformats.org/officeDocument/2006/relationships/theme" Target="../theme/theme5.xml"/><Relationship Id="rId4"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8953674"/>
      </p:ext>
    </p:extLst>
  </p:cSld>
  <p:clrMap bg1="lt1" tx1="dk1" bg2="lt2" tx2="dk2" accent1="accent1" accent2="accent2" accent3="accent3" accent4="accent4" accent5="accent5" accent6="accent6" hlink="hlink" folHlink="folHlink"/>
  <p:sldLayoutIdLst>
    <p:sldLayoutId id="2147483950" r:id="rId1"/>
    <p:sldLayoutId id="2147483967" r:id="rId2"/>
    <p:sldLayoutId id="2147483790" r:id="rId3"/>
    <p:sldLayoutId id="2147483775" r:id="rId4"/>
    <p:sldLayoutId id="2147483951" r:id="rId5"/>
    <p:sldLayoutId id="2147483952" r:id="rId6"/>
    <p:sldLayoutId id="2147483806" r:id="rId7"/>
    <p:sldLayoutId id="2147483953" r:id="rId8"/>
    <p:sldLayoutId id="2147483954" r:id="rId9"/>
    <p:sldLayoutId id="2147483955" r:id="rId10"/>
    <p:sldLayoutId id="2147483956" r:id="rId11"/>
    <p:sldLayoutId id="2147483957" r:id="rId12"/>
    <p:sldLayoutId id="2147483958" r:id="rId13"/>
    <p:sldLayoutId id="2147483959" r:id="rId14"/>
    <p:sldLayoutId id="2147483960" r:id="rId15"/>
    <p:sldLayoutId id="2147483821" r:id="rId16"/>
    <p:sldLayoutId id="2147483808" r:id="rId17"/>
    <p:sldLayoutId id="2147483795" r:id="rId18"/>
    <p:sldLayoutId id="2147483827" r:id="rId19"/>
    <p:sldLayoutId id="2147483828" r:id="rId20"/>
    <p:sldLayoutId id="2147483829" r:id="rId21"/>
    <p:sldLayoutId id="2147483832" r:id="rId22"/>
    <p:sldLayoutId id="2147483833" r:id="rId23"/>
    <p:sldLayoutId id="2147483962" r:id="rId24"/>
    <p:sldLayoutId id="2147483963" r:id="rId25"/>
    <p:sldLayoutId id="2147483810" r:id="rId26"/>
    <p:sldLayoutId id="2147483811" r:id="rId27"/>
    <p:sldLayoutId id="2147483814" r:id="rId28"/>
    <p:sldLayoutId id="2147483815" r:id="rId29"/>
    <p:sldLayoutId id="2147483816" r:id="rId30"/>
    <p:sldLayoutId id="2147483826" r:id="rId31"/>
    <p:sldLayoutId id="2147483817" r:id="rId32"/>
    <p:sldLayoutId id="2147483975" r:id="rId33"/>
    <p:sldLayoutId id="2147483976" r:id="rId34"/>
    <p:sldLayoutId id="2147483977" r:id="rId35"/>
    <p:sldLayoutId id="2147483978" r:id="rId36"/>
    <p:sldLayoutId id="2147483979" r:id="rId37"/>
    <p:sldLayoutId id="2147483980" r:id="rId38"/>
    <p:sldLayoutId id="2147483981" r:id="rId39"/>
    <p:sldLayoutId id="2147483982" r:id="rId40"/>
    <p:sldLayoutId id="2147483983" r:id="rId41"/>
    <p:sldLayoutId id="2147483984" r:id="rId42"/>
    <p:sldLayoutId id="2147483985" r:id="rId43"/>
    <p:sldLayoutId id="2147484007" r:id="rId44"/>
    <p:sldLayoutId id="2147483792" r:id="rId45"/>
    <p:sldLayoutId id="2147483989" r:id="rId46"/>
    <p:sldLayoutId id="2147483777" r:id="rId47"/>
    <p:sldLayoutId id="2147483789" r:id="rId48"/>
    <p:sldLayoutId id="2147483791" r:id="rId49"/>
    <p:sldLayoutId id="2147483778" r:id="rId50"/>
    <p:sldLayoutId id="2147483780" r:id="rId51"/>
    <p:sldLayoutId id="2147483782" r:id="rId52"/>
    <p:sldLayoutId id="2147483783" r:id="rId53"/>
    <p:sldLayoutId id="2147483784" r:id="rId54"/>
    <p:sldLayoutId id="2147483785" r:id="rId55"/>
    <p:sldLayoutId id="2147483786" r:id="rId56"/>
    <p:sldLayoutId id="2147483787" r:id="rId57"/>
    <p:sldLayoutId id="2147483788" r:id="rId58"/>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1871CA4-21F1-E06D-957D-386BBAAC686A}"/>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BB58BB-8169-CF4B-A196-4EB085EDE6B4}" type="datetime1">
              <a:rPr lang="en-US" smtClean="0"/>
              <a:t>11/14/2023</a:t>
            </a:fld>
            <a:endParaRPr lang="en-US"/>
          </a:p>
        </p:txBody>
      </p:sp>
      <p:sp>
        <p:nvSpPr>
          <p:cNvPr id="3" name="Footer Placeholder 4">
            <a:extLst>
              <a:ext uri="{FF2B5EF4-FFF2-40B4-BE49-F238E27FC236}">
                <a16:creationId xmlns:a16="http://schemas.microsoft.com/office/drawing/2014/main" id="{8FE8AD27-3FED-727B-2CEF-4DFA0EEBC891}"/>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4" name="Slide Number Placeholder 5">
            <a:extLst>
              <a:ext uri="{FF2B5EF4-FFF2-40B4-BE49-F238E27FC236}">
                <a16:creationId xmlns:a16="http://schemas.microsoft.com/office/drawing/2014/main" id="{9C20C067-FF0D-D3CE-093F-4B345CF070C3}"/>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5953BB-C2B2-0F4C-893D-90D2A790FF51}" type="slidenum">
              <a:rPr lang="en-US" smtClean="0"/>
              <a:t>‹#›</a:t>
            </a:fld>
            <a:endParaRPr lang="en-US"/>
          </a:p>
        </p:txBody>
      </p:sp>
    </p:spTree>
    <p:extLst>
      <p:ext uri="{BB962C8B-B14F-4D97-AF65-F5344CB8AC3E}">
        <p14:creationId xmlns:p14="http://schemas.microsoft.com/office/powerpoint/2010/main" val="1203675677"/>
      </p:ext>
    </p:extLst>
  </p:cSld>
  <p:clrMap bg1="lt1" tx1="dk1" bg2="lt2" tx2="dk2" accent1="accent1" accent2="accent2" accent3="accent3" accent4="accent4" accent5="accent5" accent6="accent6" hlink="hlink" folHlink="folHlink"/>
  <p:sldLayoutIdLst>
    <p:sldLayoutId id="2147484004" r:id="rId1"/>
    <p:sldLayoutId id="2147483986" r:id="rId2"/>
    <p:sldLayoutId id="2147483932" r:id="rId3"/>
    <p:sldLayoutId id="2147483878" r:id="rId4"/>
  </p:sldLayoutIdLst>
  <p:hf hdr="0" ftr="0"/>
  <p:txStyles>
    <p:titleStyle>
      <a:lvl1pPr algn="l" defTabSz="1625519" rtl="0" eaLnBrk="1" latinLnBrk="0" hangingPunct="1">
        <a:lnSpc>
          <a:spcPct val="90000"/>
        </a:lnSpc>
        <a:spcBef>
          <a:spcPct val="0"/>
        </a:spcBef>
        <a:buNone/>
        <a:defRPr sz="5733" kern="1200">
          <a:solidFill>
            <a:schemeClr val="tx1"/>
          </a:solidFill>
          <a:latin typeface="+mj-lt"/>
          <a:ea typeface="+mj-ea"/>
          <a:cs typeface="+mj-cs"/>
        </a:defRPr>
      </a:lvl1pPr>
    </p:titleStyle>
    <p:bodyStyle>
      <a:lvl1pPr marL="0" indent="0" algn="l" defTabSz="1625519" rtl="0" eaLnBrk="1" latinLnBrk="0" hangingPunct="1">
        <a:lnSpc>
          <a:spcPct val="90000"/>
        </a:lnSpc>
        <a:spcBef>
          <a:spcPts val="1777"/>
        </a:spcBef>
        <a:buFontTx/>
        <a:buNone/>
        <a:defRPr sz="4267" b="1" i="0" kern="1200">
          <a:solidFill>
            <a:schemeClr val="tx1"/>
          </a:solidFill>
          <a:latin typeface="Roboto" panose="02000000000000000000" pitchFamily="2" charset="0"/>
          <a:ea typeface="Roboto" panose="02000000000000000000" pitchFamily="2" charset="0"/>
          <a:cs typeface="+mn-cs"/>
        </a:defRPr>
      </a:lvl1pPr>
      <a:lvl2pPr marL="1219139" indent="-406379" algn="l" defTabSz="1625519" rtl="0" eaLnBrk="1" latinLnBrk="0" hangingPunct="1">
        <a:lnSpc>
          <a:spcPct val="90000"/>
        </a:lnSpc>
        <a:spcBef>
          <a:spcPts val="889"/>
        </a:spcBef>
        <a:buFont typeface="Arial" panose="020B0604020202020204" pitchFamily="34" charset="0"/>
        <a:buChar char="•"/>
        <a:defRPr sz="4267" kern="1200">
          <a:solidFill>
            <a:schemeClr val="tx1"/>
          </a:solidFill>
          <a:latin typeface="+mn-lt"/>
          <a:ea typeface="+mn-ea"/>
          <a:cs typeface="+mn-cs"/>
        </a:defRPr>
      </a:lvl2pPr>
      <a:lvl3pPr marL="2031899" indent="-406379" algn="l" defTabSz="1625519" rtl="0" eaLnBrk="1" latinLnBrk="0" hangingPunct="1">
        <a:lnSpc>
          <a:spcPct val="90000"/>
        </a:lnSpc>
        <a:spcBef>
          <a:spcPts val="889"/>
        </a:spcBef>
        <a:buFont typeface="Arial" panose="020B0604020202020204" pitchFamily="34" charset="0"/>
        <a:buChar char="•"/>
        <a:defRPr sz="3600" kern="1200">
          <a:solidFill>
            <a:schemeClr val="tx1"/>
          </a:solidFill>
          <a:latin typeface="+mn-lt"/>
          <a:ea typeface="+mn-ea"/>
          <a:cs typeface="+mn-cs"/>
        </a:defRPr>
      </a:lvl3pPr>
      <a:lvl4pPr marL="2844658" indent="-406379" algn="l" defTabSz="1625519"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4pPr>
      <a:lvl5pPr marL="3657417" indent="-406379" algn="l" defTabSz="1625519"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5pPr>
      <a:lvl6pPr marL="4470176" indent="-406379" algn="l" defTabSz="1625519"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6pPr>
      <a:lvl7pPr marL="5282936" indent="-406379" algn="l" defTabSz="1625519"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7pPr>
      <a:lvl8pPr marL="6095696" indent="-406379" algn="l" defTabSz="1625519"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8pPr>
      <a:lvl9pPr marL="6908454" indent="-406379" algn="l" defTabSz="1625519"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9pPr>
    </p:bodyStyle>
    <p:other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6756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761" r:id="rId4"/>
    <p:sldLayoutId id="2147483762" r:id="rId5"/>
    <p:sldLayoutId id="2147483763" r:id="rId6"/>
    <p:sldLayoutId id="2147483764" r:id="rId7"/>
    <p:sldLayoutId id="2147483765" r:id="rId8"/>
    <p:sldLayoutId id="2147483766" r:id="rId9"/>
    <p:sldLayoutId id="2147483676" r:id="rId10"/>
    <p:sldLayoutId id="2147483668" r:id="rId11"/>
    <p:sldLayoutId id="2147483670" r:id="rId12"/>
    <p:sldLayoutId id="2147483703" r:id="rId13"/>
    <p:sldLayoutId id="2147483702" r:id="rId14"/>
    <p:sldLayoutId id="2147484001" r:id="rId15"/>
    <p:sldLayoutId id="2147484000" r:id="rId16"/>
    <p:sldLayoutId id="2147483672" r:id="rId17"/>
    <p:sldLayoutId id="2147483987" r:id="rId18"/>
    <p:sldLayoutId id="2147483997" r:id="rId19"/>
    <p:sldLayoutId id="2147483998" r:id="rId20"/>
    <p:sldLayoutId id="2147483999" r:id="rId21"/>
  </p:sldLayoutIdLst>
  <p:txStyles>
    <p:titleStyle>
      <a:lvl1pPr algn="l" defTabSz="1219170" rtl="0" eaLnBrk="1" latinLnBrk="0" hangingPunct="1">
        <a:lnSpc>
          <a:spcPct val="90000"/>
        </a:lnSpc>
        <a:spcBef>
          <a:spcPct val="0"/>
        </a:spcBef>
        <a:buNone/>
        <a:defRPr sz="4267" kern="1200">
          <a:solidFill>
            <a:schemeClr val="tx1"/>
          </a:solidFill>
          <a:latin typeface="+mj-lt"/>
          <a:ea typeface="+mj-ea"/>
          <a:cs typeface="+mj-cs"/>
        </a:defRPr>
      </a:lvl1pPr>
    </p:titleStyle>
    <p:bodyStyle>
      <a:lvl1pPr marL="0" indent="0" algn="l" defTabSz="1219170" rtl="0" eaLnBrk="1" latinLnBrk="0" hangingPunct="1">
        <a:lnSpc>
          <a:spcPct val="90000"/>
        </a:lnSpc>
        <a:spcBef>
          <a:spcPts val="1333"/>
        </a:spcBef>
        <a:buFontTx/>
        <a:buNone/>
        <a:defRPr sz="3200" b="1" i="0" kern="1200">
          <a:solidFill>
            <a:schemeClr val="tx1"/>
          </a:solidFill>
          <a:latin typeface="Roboto" panose="02000000000000000000" pitchFamily="2" charset="0"/>
          <a:ea typeface="Roboto" panose="02000000000000000000" pitchFamily="2" charset="0"/>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948" r:id="rId1"/>
    <p:sldLayoutId id="2147483935" r:id="rId2"/>
    <p:sldLayoutId id="2147483949" r:id="rId3"/>
    <p:sldLayoutId id="2147483937" r:id="rId4"/>
    <p:sldLayoutId id="2147483939" r:id="rId5"/>
    <p:sldLayoutId id="2147483940" r:id="rId6"/>
    <p:sldLayoutId id="2147483941" r:id="rId7"/>
    <p:sldLayoutId id="2147483942" r:id="rId8"/>
    <p:sldLayoutId id="2147483943" r:id="rId9"/>
    <p:sldLayoutId id="2147483801" r:id="rId10"/>
    <p:sldLayoutId id="2147483802" r:id="rId11"/>
    <p:sldLayoutId id="2147483793" r:id="rId12"/>
    <p:sldLayoutId id="2147483794" r:id="rId13"/>
    <p:sldLayoutId id="2147484003" r:id="rId14"/>
    <p:sldLayoutId id="2147483798" r:id="rId15"/>
    <p:sldLayoutId id="2147483799" r:id="rId16"/>
    <p:sldLayoutId id="2147483800" r:id="rId17"/>
    <p:sldLayoutId id="2147483964" r:id="rId18"/>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0529171"/>
      </p:ext>
    </p:extLst>
  </p:cSld>
  <p:clrMap bg1="lt1" tx1="dk1" bg2="lt2" tx2="dk2" accent1="accent1" accent2="accent2" accent3="accent3" accent4="accent4" accent5="accent5" accent6="accent6" hlink="hlink" folHlink="folHlink"/>
  <p:sldLayoutIdLst>
    <p:sldLayoutId id="2147483754" r:id="rId1"/>
    <p:sldLayoutId id="2147483748" r:id="rId2"/>
    <p:sldLayoutId id="2147483719" r:id="rId3"/>
    <p:sldLayoutId id="2147483684" r:id="rId4"/>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5.xml"/></Relationships>
</file>

<file path=ppt/slides/_rels/slide1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3.xml"/></Relationships>
</file>

<file path=ppt/slides/_rels/slide1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3.xml"/></Relationships>
</file>

<file path=ppt/slides/_rels/slide1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3.xml"/></Relationships>
</file>

<file path=ppt/slides/_rels/slide1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3.xml"/></Relationships>
</file>

<file path=ppt/slides/_rels/slide1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3.xml"/></Relationships>
</file>

<file path=ppt/slides/_rels/slide1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3.xml"/></Relationships>
</file>

<file path=ppt/slides/_rels/slide1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3.xml"/></Relationships>
</file>

<file path=ppt/slides/_rels/slide1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3.xml"/></Relationships>
</file>

<file path=ppt/slides/_rels/slide1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93.xml"/></Relationships>
</file>

<file path=ppt/slides/_rels/slide1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3.xml"/></Relationships>
</file>

<file path=ppt/slides/_rels/slide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3.xml"/></Relationships>
</file>

<file path=ppt/slides/_rels/slide2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3.xml"/></Relationships>
</file>

<file path=ppt/slides/_rels/slide2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3.xml"/></Relationships>
</file>

<file path=ppt/slides/_rels/slide2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3.xml"/></Relationships>
</file>

<file path=ppt/slides/_rels/slide2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3.xml"/></Relationships>
</file>

<file path=ppt/slides/_rels/slide2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3.xml"/></Relationships>
</file>

<file path=ppt/slides/_rels/slide2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3.xml"/></Relationships>
</file>

<file path=ppt/slides/_rels/slide2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93.xml"/></Relationships>
</file>

<file path=ppt/slides/_rels/slide2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3.xml"/></Relationships>
</file>

<file path=ppt/slides/_rels/slide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3.xml"/></Relationships>
</file>

<file path=ppt/slides/_rels/slide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3.xml"/></Relationships>
</file>

<file path=ppt/slides/_rels/slide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3.xml"/></Relationships>
</file>

<file path=ppt/slides/_rels/slide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3.xml"/></Relationships>
</file>

<file path=ppt/slides/_rels/slide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3.xml"/></Relationships>
</file>

<file path=ppt/slides/_rels/slide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3.xml"/></Relationships>
</file>

<file path=ppt/slides/_rels/slide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young people looking down&#10;&#10;Description automatically generated">
            <a:extLst>
              <a:ext uri="{FF2B5EF4-FFF2-40B4-BE49-F238E27FC236}">
                <a16:creationId xmlns:a16="http://schemas.microsoft.com/office/drawing/2014/main" id="{715C475B-B981-F9B2-8085-1C96577F1D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52728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wearing graduation caps and gowns&#10;&#10;Description automatically generated">
            <a:extLst>
              <a:ext uri="{FF2B5EF4-FFF2-40B4-BE49-F238E27FC236}">
                <a16:creationId xmlns:a16="http://schemas.microsoft.com/office/drawing/2014/main" id="{4E27DE1D-07C0-4F4D-690C-E128437C26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97296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on the floor&#10;&#10;Description automatically generated">
            <a:extLst>
              <a:ext uri="{FF2B5EF4-FFF2-40B4-BE49-F238E27FC236}">
                <a16:creationId xmlns:a16="http://schemas.microsoft.com/office/drawing/2014/main" id="{7702DB6B-B607-EFBD-3196-B64360E25D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85105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hildren smiling&#10;&#10;Description automatically generated">
            <a:extLst>
              <a:ext uri="{FF2B5EF4-FFF2-40B4-BE49-F238E27FC236}">
                <a16:creationId xmlns:a16="http://schemas.microsoft.com/office/drawing/2014/main" id="{DCCE48D2-3234-FF95-E4E4-0B38D40870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13"/>
            <a:ext cx="12184332" cy="6853687"/>
          </a:xfrm>
          <a:prstGeom prst="rect">
            <a:avLst/>
          </a:prstGeom>
        </p:spPr>
      </p:pic>
    </p:spTree>
    <p:extLst>
      <p:ext uri="{BB962C8B-B14F-4D97-AF65-F5344CB8AC3E}">
        <p14:creationId xmlns:p14="http://schemas.microsoft.com/office/powerpoint/2010/main" val="170559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a child&#10;&#10;Description automatically generated with medium confidence">
            <a:extLst>
              <a:ext uri="{FF2B5EF4-FFF2-40B4-BE49-F238E27FC236}">
                <a16:creationId xmlns:a16="http://schemas.microsoft.com/office/drawing/2014/main" id="{FA99CBD5-4E77-F470-F153-34D7A7699B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30166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hildren smiling&#10;&#10;Description automatically generated">
            <a:extLst>
              <a:ext uri="{FF2B5EF4-FFF2-40B4-BE49-F238E27FC236}">
                <a16:creationId xmlns:a16="http://schemas.microsoft.com/office/drawing/2014/main" id="{1DB1EA66-98A9-AA6F-8D33-03945F7779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36206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a red and black suit&#10;&#10;Description automatically generated">
            <a:extLst>
              <a:ext uri="{FF2B5EF4-FFF2-40B4-BE49-F238E27FC236}">
                <a16:creationId xmlns:a16="http://schemas.microsoft.com/office/drawing/2014/main" id="{1D6B90B1-68BF-06A1-A4E4-C63A716876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73249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child&#10;&#10;Description automatically generated">
            <a:extLst>
              <a:ext uri="{FF2B5EF4-FFF2-40B4-BE49-F238E27FC236}">
                <a16:creationId xmlns:a16="http://schemas.microsoft.com/office/drawing/2014/main" id="{36AC6EA3-0865-29B6-5016-A06000C5D9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446719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hildren posing for a photo&#10;&#10;Description automatically generated">
            <a:extLst>
              <a:ext uri="{FF2B5EF4-FFF2-40B4-BE49-F238E27FC236}">
                <a16:creationId xmlns:a16="http://schemas.microsoft.com/office/drawing/2014/main" id="{7EF829AB-1910-D8D3-5208-650E872518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344473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child sitting at a table with foamy hands&#10;&#10;Description automatically generated">
            <a:extLst>
              <a:ext uri="{FF2B5EF4-FFF2-40B4-BE49-F238E27FC236}">
                <a16:creationId xmlns:a16="http://schemas.microsoft.com/office/drawing/2014/main" id="{BCF7B0DF-9EC4-49F5-780E-9B1475C45B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450832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white text&#10;&#10;Description automatically generated">
            <a:extLst>
              <a:ext uri="{FF2B5EF4-FFF2-40B4-BE49-F238E27FC236}">
                <a16:creationId xmlns:a16="http://schemas.microsoft.com/office/drawing/2014/main" id="{9D25134E-6AA4-E032-6A31-28BE9B4CFC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50977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hildren in matching t-shirts&#10;&#10;Description automatically generated">
            <a:extLst>
              <a:ext uri="{FF2B5EF4-FFF2-40B4-BE49-F238E27FC236}">
                <a16:creationId xmlns:a16="http://schemas.microsoft.com/office/drawing/2014/main" id="{F7439C45-9856-E558-E355-7EC2B5C572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95060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hildren looking at the camera&#10;&#10;Description automatically generated">
            <a:extLst>
              <a:ext uri="{FF2B5EF4-FFF2-40B4-BE49-F238E27FC236}">
                <a16:creationId xmlns:a16="http://schemas.microsoft.com/office/drawing/2014/main" id="{8814AD1D-B870-7B65-BACD-05740C474E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087715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child&#10;&#10;Description automatically generated">
            <a:extLst>
              <a:ext uri="{FF2B5EF4-FFF2-40B4-BE49-F238E27FC236}">
                <a16:creationId xmlns:a16="http://schemas.microsoft.com/office/drawing/2014/main" id="{9FE84FEE-1844-291C-39FC-CCCE0D4C11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248151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group&#10;&#10;Description automatically generated">
            <a:extLst>
              <a:ext uri="{FF2B5EF4-FFF2-40B4-BE49-F238E27FC236}">
                <a16:creationId xmlns:a16="http://schemas.microsoft.com/office/drawing/2014/main" id="{B01E336A-38F5-19B9-C56F-2F82F3967D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80198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miling and a person in a black shirt&#10;&#10;Description automatically generated with medium confidence">
            <a:extLst>
              <a:ext uri="{FF2B5EF4-FFF2-40B4-BE49-F238E27FC236}">
                <a16:creationId xmlns:a16="http://schemas.microsoft.com/office/drawing/2014/main" id="{B4258EEF-1BFD-5ACB-AF0A-B290600EF7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977252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baby&#10;&#10;Description automatically generated">
            <a:extLst>
              <a:ext uri="{FF2B5EF4-FFF2-40B4-BE49-F238E27FC236}">
                <a16:creationId xmlns:a16="http://schemas.microsoft.com/office/drawing/2014/main" id="{096E283F-FD10-088A-1939-5D8D02BED1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 y="4313"/>
            <a:ext cx="12184332" cy="6853687"/>
          </a:xfrm>
          <a:prstGeom prst="rect">
            <a:avLst/>
          </a:prstGeom>
        </p:spPr>
      </p:pic>
    </p:spTree>
    <p:extLst>
      <p:ext uri="{BB962C8B-B14F-4D97-AF65-F5344CB8AC3E}">
        <p14:creationId xmlns:p14="http://schemas.microsoft.com/office/powerpoint/2010/main" val="23270124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ild wearing a space suit reading a book&#10;&#10;Description automatically generated">
            <a:extLst>
              <a:ext uri="{FF2B5EF4-FFF2-40B4-BE49-F238E27FC236}">
                <a16:creationId xmlns:a16="http://schemas.microsoft.com/office/drawing/2014/main" id="{3DC1AB68-DAD0-B0EE-DD0D-CCC45C72F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223357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eacher reading a book to children&#10;&#10;Description automatically generated">
            <a:extLst>
              <a:ext uri="{FF2B5EF4-FFF2-40B4-BE49-F238E27FC236}">
                <a16:creationId xmlns:a16="http://schemas.microsoft.com/office/drawing/2014/main" id="{2ABD3D22-AD73-EC1E-80ED-AD0229A87B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635398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descr="A group of children posing for a photo&#10;&#10;Description automatically generated">
            <a:extLst>
              <a:ext uri="{FF2B5EF4-FFF2-40B4-BE49-F238E27FC236}">
                <a16:creationId xmlns:a16="http://schemas.microsoft.com/office/drawing/2014/main" id="{6191F363-7B84-0951-197C-5126696099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60779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health service&#10;&#10;Description automatically generated">
            <a:extLst>
              <a:ext uri="{FF2B5EF4-FFF2-40B4-BE49-F238E27FC236}">
                <a16:creationId xmlns:a16="http://schemas.microsoft.com/office/drawing/2014/main" id="{2B44142E-010D-7F79-692B-62866A3EC3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68011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child's safety net&#10;&#10;Description automatically generated">
            <a:extLst>
              <a:ext uri="{FF2B5EF4-FFF2-40B4-BE49-F238E27FC236}">
                <a16:creationId xmlns:a16="http://schemas.microsoft.com/office/drawing/2014/main" id="{A52C8580-0EE3-7001-419A-EC9CA55000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94572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line of people&#10;&#10;Description automatically generated">
            <a:extLst>
              <a:ext uri="{FF2B5EF4-FFF2-40B4-BE49-F238E27FC236}">
                <a16:creationId xmlns:a16="http://schemas.microsoft.com/office/drawing/2014/main" id="{50D9119C-BAA6-D377-0791-CC8C77107F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20148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hildren sitting on the floor&#10;&#10;Description automatically generated">
            <a:extLst>
              <a:ext uri="{FF2B5EF4-FFF2-40B4-BE49-F238E27FC236}">
                <a16:creationId xmlns:a16="http://schemas.microsoft.com/office/drawing/2014/main" id="{CE606AF5-ECCA-4094-E681-06DC381207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03169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circle&#10;&#10;Description automatically generated">
            <a:extLst>
              <a:ext uri="{FF2B5EF4-FFF2-40B4-BE49-F238E27FC236}">
                <a16:creationId xmlns:a16="http://schemas.microsoft.com/office/drawing/2014/main" id="{E4D0E049-9731-C126-B1B3-CBABB3D5B2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92285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desks&#10;&#10;Description automatically generated">
            <a:extLst>
              <a:ext uri="{FF2B5EF4-FFF2-40B4-BE49-F238E27FC236}">
                <a16:creationId xmlns:a16="http://schemas.microsoft.com/office/drawing/2014/main" id="{676429C2-F324-33A2-03A2-EACEB6043A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33928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hildren sitting at a table&#10;&#10;Description automatically generated">
            <a:extLst>
              <a:ext uri="{FF2B5EF4-FFF2-40B4-BE49-F238E27FC236}">
                <a16:creationId xmlns:a16="http://schemas.microsoft.com/office/drawing/2014/main" id="{87CA6AF8-E939-DE03-5F85-568788BDC1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60749073"/>
      </p:ext>
    </p:extLst>
  </p:cSld>
  <p:clrMapOvr>
    <a:masterClrMapping/>
  </p:clrMapOvr>
</p:sld>
</file>

<file path=ppt/theme/theme1.xml><?xml version="1.0" encoding="utf-8"?>
<a:theme xmlns:a="http://schemas.openxmlformats.org/drawingml/2006/main" name="Title Slides, Agenda, &amp; Check-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FDAF66F-E196-4977-9E69-C31D33EEEF6B}" vid="{67EF69BF-3E8A-4EAA-960A-E3D8BFCFB462}"/>
    </a:ext>
  </a:extLst>
</a:theme>
</file>

<file path=ppt/theme/theme2.xml><?xml version="1.0" encoding="utf-8"?>
<a:theme xmlns:a="http://schemas.openxmlformats.org/drawingml/2006/main" name="Content Slides">
  <a:themeElements>
    <a:clrScheme name="Promise Partnership">
      <a:dk1>
        <a:srgbClr val="3E3E3E"/>
      </a:dk1>
      <a:lt1>
        <a:srgbClr val="F8F8F8"/>
      </a:lt1>
      <a:dk2>
        <a:srgbClr val="006171"/>
      </a:dk2>
      <a:lt2>
        <a:srgbClr val="F8F8F8"/>
      </a:lt2>
      <a:accent1>
        <a:srgbClr val="72A5D0"/>
      </a:accent1>
      <a:accent2>
        <a:srgbClr val="E8454A"/>
      </a:accent2>
      <a:accent3>
        <a:srgbClr val="FFAB40"/>
      </a:accent3>
      <a:accent4>
        <a:srgbClr val="87A369"/>
      </a:accent4>
      <a:accent5>
        <a:srgbClr val="1D4745"/>
      </a:accent5>
      <a:accent6>
        <a:srgbClr val="FFE8A2"/>
      </a:accent6>
      <a:hlink>
        <a:srgbClr val="00A0AC"/>
      </a:hlink>
      <a:folHlink>
        <a:srgbClr val="7030A0"/>
      </a:folHlink>
    </a:clrScheme>
    <a:fontScheme name="Promoise Partnership">
      <a:majorFont>
        <a:latin typeface="Roboto Light"/>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FDAF66F-E196-4977-9E69-C31D33EEEF6B}" vid="{01EDB75C-1351-4E2F-9C3E-CEF22E470F52}"/>
    </a:ext>
  </a:extLst>
</a:theme>
</file>

<file path=ppt/theme/theme3.xml><?xml version="1.0" encoding="utf-8"?>
<a:theme xmlns:a="http://schemas.openxmlformats.org/drawingml/2006/main" name="Content Slides">
  <a:themeElements>
    <a:clrScheme name="Promise Partnership">
      <a:dk1>
        <a:srgbClr val="3E3E3E"/>
      </a:dk1>
      <a:lt1>
        <a:srgbClr val="F8F8F8"/>
      </a:lt1>
      <a:dk2>
        <a:srgbClr val="006171"/>
      </a:dk2>
      <a:lt2>
        <a:srgbClr val="F8F8F8"/>
      </a:lt2>
      <a:accent1>
        <a:srgbClr val="72A5D0"/>
      </a:accent1>
      <a:accent2>
        <a:srgbClr val="E8454A"/>
      </a:accent2>
      <a:accent3>
        <a:srgbClr val="FFAB40"/>
      </a:accent3>
      <a:accent4>
        <a:srgbClr val="87A369"/>
      </a:accent4>
      <a:accent5>
        <a:srgbClr val="1D4745"/>
      </a:accent5>
      <a:accent6>
        <a:srgbClr val="FFE8A2"/>
      </a:accent6>
      <a:hlink>
        <a:srgbClr val="00A0AC"/>
      </a:hlink>
      <a:folHlink>
        <a:srgbClr val="7030A0"/>
      </a:folHlink>
    </a:clrScheme>
    <a:fontScheme name="Promoise Partnership">
      <a:majorFont>
        <a:latin typeface="Roboto Light"/>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FDAF66F-E196-4977-9E69-C31D33EEEF6B}" vid="{01EDB75C-1351-4E2F-9C3E-CEF22E470F52}"/>
    </a:ext>
  </a:ext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W-Presentation 2020 V2" id="{9E819242-398C-7143-9869-CD7EEB492C1E}" vid="{9E4B0404-2C19-FE46-86FE-5489A2C09E62}"/>
    </a:ext>
  </a:extLst>
</a:theme>
</file>

<file path=ppt/theme/theme5.xml><?xml version="1.0" encoding="utf-8"?>
<a:theme xmlns:a="http://schemas.openxmlformats.org/drawingml/2006/main" name="RS Readiness High School Comple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romoise Partnership">
      <a:majorFont>
        <a:latin typeface="Roboto Light"/>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FDAF66F-E196-4977-9E69-C31D33EEEF6B}" vid="{9157CD1B-E083-4FE3-A6B2-CFD9926B8505}"/>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15191D1B8763A140A78E185D0CF0A7D1" ma:contentTypeVersion="17" ma:contentTypeDescription="Create a new document." ma:contentTypeScope="" ma:versionID="1ff903d0b1e00877987661cbb100bfdf">
  <xsd:schema xmlns:xsd="http://www.w3.org/2001/XMLSchema" xmlns:xs="http://www.w3.org/2001/XMLSchema" xmlns:p="http://schemas.microsoft.com/office/2006/metadata/properties" xmlns:ns2="95463883-9ce3-4df0-b9f4-9956d3dd0a8d" xmlns:ns3="790fce3b-b93b-49e3-92f6-8235b3fed22a" targetNamespace="http://schemas.microsoft.com/office/2006/metadata/properties" ma:root="true" ma:fieldsID="4f71e148fecc71932e24a62470524017" ns2:_="" ns3:_="">
    <xsd:import namespace="95463883-9ce3-4df0-b9f4-9956d3dd0a8d"/>
    <xsd:import namespace="790fce3b-b93b-49e3-92f6-8235b3fed22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AutoKeyPoints" minOccurs="0"/>
                <xsd:element ref="ns2:MediaServiceKeyPoints" minOccurs="0"/>
                <xsd:element ref="ns3:SharedWithUsers" minOccurs="0"/>
                <xsd:element ref="ns3:SharedWithDetails" minOccurs="0"/>
                <xsd:element ref="ns2:MediaServiceLocation" minOccurs="0"/>
                <xsd:element ref="ns2:MediaServiceGenerationTime" minOccurs="0"/>
                <xsd:element ref="ns2:MediaServiceEventHashCode" minOccurs="0"/>
                <xsd:element ref="ns3:_dlc_DocId" minOccurs="0"/>
                <xsd:element ref="ns3:_dlc_DocIdUrl" minOccurs="0"/>
                <xsd:element ref="ns3:_dlc_DocIdPersistId"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463883-9ce3-4df0-b9f4-9956d3dd0a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c6f18355-af19-4208-a6f3-20cc84fbfc9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90fce3b-b93b-49e3-92f6-8235b3fed22a"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_dlc_DocId" ma:index="20" nillable="true" ma:displayName="Document ID Value" ma:description="The value of the document ID assigned to this item." ma:internalName="_dlc_DocId" ma:readOnly="true">
      <xsd:simpleType>
        <xsd:restriction base="dms:Text"/>
      </xsd:simpleType>
    </xsd:element>
    <xsd:element name="_dlc_DocIdUrl" ma:index="2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2" nillable="true" ma:displayName="Persist ID" ma:description="Keep ID on add." ma:hidden="true" ma:internalName="_dlc_DocIdPersistId" ma:readOnly="true">
      <xsd:simpleType>
        <xsd:restriction base="dms:Boolean"/>
      </xsd:simpleType>
    </xsd:element>
    <xsd:element name="TaxCatchAll" ma:index="26" nillable="true" ma:displayName="Taxonomy Catch All Column" ma:hidden="true" ma:list="{ab3c4136-549c-455b-b1a6-2b55a70814d6}" ma:internalName="TaxCatchAll" ma:showField="CatchAllData" ma:web="790fce3b-b93b-49e3-92f6-8235b3fed22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790fce3b-b93b-49e3-92f6-8235b3fed22a">4FNDRYYUWDFN-272991163-1585276</_dlc_DocId>
    <_dlc_DocIdUrl xmlns="790fce3b-b93b-49e3-92f6-8235b3fed22a">
      <Url>https://uwsl.sharepoint.com/sites/RD/_layouts/15/DocIdRedir.aspx?ID=4FNDRYYUWDFN-272991163-1585276</Url>
      <Description>4FNDRYYUWDFN-272991163-1585276</Description>
    </_dlc_DocIdUrl>
    <lcf76f155ced4ddcb4097134ff3c332f xmlns="95463883-9ce3-4df0-b9f4-9956d3dd0a8d">
      <Terms xmlns="http://schemas.microsoft.com/office/infopath/2007/PartnerControls"/>
    </lcf76f155ced4ddcb4097134ff3c332f>
    <TaxCatchAll xmlns="790fce3b-b93b-49e3-92f6-8235b3fed22a" xsi:nil="true"/>
  </documentManagement>
</p:properties>
</file>

<file path=customXml/itemProps1.xml><?xml version="1.0" encoding="utf-8"?>
<ds:datastoreItem xmlns:ds="http://schemas.openxmlformats.org/officeDocument/2006/customXml" ds:itemID="{7AB62A9B-0A65-4EB1-8D95-D7DED6604EC2}">
  <ds:schemaRefs>
    <ds:schemaRef ds:uri="http://schemas.microsoft.com/sharepoint/events"/>
  </ds:schemaRefs>
</ds:datastoreItem>
</file>

<file path=customXml/itemProps2.xml><?xml version="1.0" encoding="utf-8"?>
<ds:datastoreItem xmlns:ds="http://schemas.openxmlformats.org/officeDocument/2006/customXml" ds:itemID="{B8EF0773-72BF-4F42-8254-74CBCA273CEF}">
  <ds:schemaRefs>
    <ds:schemaRef ds:uri="790fce3b-b93b-49e3-92f6-8235b3fed22a"/>
    <ds:schemaRef ds:uri="95463883-9ce3-4df0-b9f4-9956d3dd0a8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A340BC2-5DA4-4694-A3BD-2B5E7695FFE6}">
  <ds:schemaRefs>
    <ds:schemaRef ds:uri="http://schemas.microsoft.com/sharepoint/v3/contenttype/forms"/>
  </ds:schemaRefs>
</ds:datastoreItem>
</file>

<file path=customXml/itemProps4.xml><?xml version="1.0" encoding="utf-8"?>
<ds:datastoreItem xmlns:ds="http://schemas.openxmlformats.org/officeDocument/2006/customXml" ds:itemID="{C7CB84A9-382B-41D6-B272-EFE84F9841D0}">
  <ds:schemaRefs>
    <ds:schemaRef ds:uri="http://purl.org/dc/dcmitype/"/>
    <ds:schemaRef ds:uri="http://schemas.openxmlformats.org/package/2006/metadata/core-properties"/>
    <ds:schemaRef ds:uri="790fce3b-b93b-49e3-92f6-8235b3fed22a"/>
    <ds:schemaRef ds:uri="http://purl.org/dc/terms/"/>
    <ds:schemaRef ds:uri="http://schemas.microsoft.com/office/infopath/2007/PartnerControls"/>
    <ds:schemaRef ds:uri="http://purl.org/dc/elements/1.1/"/>
    <ds:schemaRef ds:uri="http://schemas.microsoft.com/office/2006/documentManagement/types"/>
    <ds:schemaRef ds:uri="95463883-9ce3-4df0-b9f4-9956d3dd0a8d"/>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27</Slides>
  <Notes>0</Notes>
  <HiddenSlides>0</HiddenSlides>
  <MMClips>0</MMClips>
  <ScaleCrop>false</ScaleCrop>
  <HeadingPairs>
    <vt:vector size="4" baseType="variant">
      <vt:variant>
        <vt:lpstr>Theme</vt:lpstr>
      </vt:variant>
      <vt:variant>
        <vt:i4>5</vt:i4>
      </vt:variant>
      <vt:variant>
        <vt:lpstr>Slide Titles</vt:lpstr>
      </vt:variant>
      <vt:variant>
        <vt:i4>27</vt:i4>
      </vt:variant>
    </vt:vector>
  </HeadingPairs>
  <TitlesOfParts>
    <vt:vector size="32" baseType="lpstr">
      <vt:lpstr>Title Slides, Agenda, &amp; Check-Ins</vt:lpstr>
      <vt:lpstr>Content Slides</vt:lpstr>
      <vt:lpstr>Content Slides</vt:lpstr>
      <vt:lpstr>Simple Light</vt:lpstr>
      <vt:lpstr>RS Readiness High School Completion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Trent Jameson</cp:lastModifiedBy>
  <cp:revision>94</cp:revision>
  <dcterms:created xsi:type="dcterms:W3CDTF">2023-05-05T20:08:53Z</dcterms:created>
  <dcterms:modified xsi:type="dcterms:W3CDTF">2023-11-14T17:49:39Z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ed0d40a1-05ac-40e0-858b-b0340cd407ad</vt:lpwstr>
  </property>
  <property fmtid="{D5CDD505-2E9C-101B-9397-08002B2CF9AE}" pid="3" name="ContentTypeId">
    <vt:lpwstr>0x01010015191D1B8763A140A78E185D0CF0A7D1</vt:lpwstr>
  </property>
  <property fmtid="{D5CDD505-2E9C-101B-9397-08002B2CF9AE}" pid="4" name="MediaServiceImageTags">
    <vt:lpwstr/>
  </property>
</Properties>
</file>